
<file path=[Content_Types].xml><?xml version="1.0" encoding="utf-8"?>
<Types xmlns="http://schemas.openxmlformats.org/package/2006/content-types">
  <Default Extension="avif" ContentType="image/avi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70" r:id="rId6"/>
    <p:sldId id="259" r:id="rId7"/>
    <p:sldId id="262" r:id="rId8"/>
    <p:sldId id="261" r:id="rId9"/>
    <p:sldId id="269" r:id="rId10"/>
    <p:sldId id="260" r:id="rId11"/>
    <p:sldId id="266" r:id="rId12"/>
    <p:sldId id="271" r:id="rId13"/>
    <p:sldId id="263" r:id="rId14"/>
    <p:sldId id="264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2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BOUTTIER" userId="9d32389c813645d6" providerId="LiveId" clId="{199FDB0B-163A-4D6B-94E1-59691B378A1B}"/>
    <pc:docChg chg="undo redo custSel addSld delSld modSld sldOrd">
      <pc:chgData name="Leslie BOUTTIER" userId="9d32389c813645d6" providerId="LiveId" clId="{199FDB0B-163A-4D6B-94E1-59691B378A1B}" dt="2025-11-07T16:40:06.404" v="2018" actId="14100"/>
      <pc:docMkLst>
        <pc:docMk/>
      </pc:docMkLst>
      <pc:sldChg chg="addSp modSp mod">
        <pc:chgData name="Leslie BOUTTIER" userId="9d32389c813645d6" providerId="LiveId" clId="{199FDB0B-163A-4D6B-94E1-59691B378A1B}" dt="2025-11-07T14:07:01.943" v="863" actId="14100"/>
        <pc:sldMkLst>
          <pc:docMk/>
          <pc:sldMk cId="0" sldId="256"/>
        </pc:sldMkLst>
        <pc:spChg chg="mod">
          <ac:chgData name="Leslie BOUTTIER" userId="9d32389c813645d6" providerId="LiveId" clId="{199FDB0B-163A-4D6B-94E1-59691B378A1B}" dt="2025-11-07T13:37:41.441" v="771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Leslie BOUTTIER" userId="9d32389c813645d6" providerId="LiveId" clId="{199FDB0B-163A-4D6B-94E1-59691B378A1B}" dt="2025-11-07T14:05:25.260" v="853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Leslie BOUTTIER" userId="9d32389c813645d6" providerId="LiveId" clId="{199FDB0B-163A-4D6B-94E1-59691B378A1B}" dt="2025-11-07T13:46:55.422" v="804" actId="14100"/>
          <ac:picMkLst>
            <pc:docMk/>
            <pc:sldMk cId="0" sldId="256"/>
            <ac:picMk id="5" creationId="{6C09FEBF-ED2C-B8BB-059B-4CAE13F73D67}"/>
          </ac:picMkLst>
        </pc:picChg>
        <pc:picChg chg="add mod">
          <ac:chgData name="Leslie BOUTTIER" userId="9d32389c813645d6" providerId="LiveId" clId="{199FDB0B-163A-4D6B-94E1-59691B378A1B}" dt="2025-11-07T14:07:01.943" v="863" actId="14100"/>
          <ac:picMkLst>
            <pc:docMk/>
            <pc:sldMk cId="0" sldId="256"/>
            <ac:picMk id="7" creationId="{B2649F57-DB1C-A735-71B0-E9EFB3950D53}"/>
          </ac:picMkLst>
        </pc:picChg>
        <pc:picChg chg="add mod">
          <ac:chgData name="Leslie BOUTTIER" userId="9d32389c813645d6" providerId="LiveId" clId="{199FDB0B-163A-4D6B-94E1-59691B378A1B}" dt="2025-11-07T14:06:12.242" v="854"/>
          <ac:picMkLst>
            <pc:docMk/>
            <pc:sldMk cId="0" sldId="256"/>
            <ac:picMk id="9" creationId="{F683B9F3-47A4-EF55-E2DD-317E2D409D88}"/>
          </ac:picMkLst>
        </pc:picChg>
        <pc:picChg chg="add mod">
          <ac:chgData name="Leslie BOUTTIER" userId="9d32389c813645d6" providerId="LiveId" clId="{199FDB0B-163A-4D6B-94E1-59691B378A1B}" dt="2025-11-07T14:06:55.774" v="862" actId="14100"/>
          <ac:picMkLst>
            <pc:docMk/>
            <pc:sldMk cId="0" sldId="256"/>
            <ac:picMk id="11" creationId="{70690DD1-9EB4-7FF1-C5A5-CC13DB05CAAD}"/>
          </ac:picMkLst>
        </pc:picChg>
      </pc:sldChg>
      <pc:sldChg chg="addSp modSp mod">
        <pc:chgData name="Leslie BOUTTIER" userId="9d32389c813645d6" providerId="LiveId" clId="{199FDB0B-163A-4D6B-94E1-59691B378A1B}" dt="2025-11-07T14:05:02.969" v="850" actId="14100"/>
        <pc:sldMkLst>
          <pc:docMk/>
          <pc:sldMk cId="0" sldId="257"/>
        </pc:sldMkLst>
        <pc:spChg chg="mod">
          <ac:chgData name="Leslie BOUTTIER" userId="9d32389c813645d6" providerId="LiveId" clId="{199FDB0B-163A-4D6B-94E1-59691B378A1B}" dt="2025-11-07T14:04:57.311" v="849" actId="27636"/>
          <ac:spMkLst>
            <pc:docMk/>
            <pc:sldMk cId="0" sldId="257"/>
            <ac:spMk id="2" creationId="{00000000-0000-0000-0000-000000000000}"/>
          </ac:spMkLst>
        </pc:spChg>
        <pc:spChg chg="mod">
          <ac:chgData name="Leslie BOUTTIER" userId="9d32389c813645d6" providerId="LiveId" clId="{199FDB0B-163A-4D6B-94E1-59691B378A1B}" dt="2025-11-07T14:03:46.079" v="834" actId="27636"/>
          <ac:spMkLst>
            <pc:docMk/>
            <pc:sldMk cId="0" sldId="257"/>
            <ac:spMk id="3" creationId="{00000000-0000-0000-0000-000000000000}"/>
          </ac:spMkLst>
        </pc:spChg>
        <pc:picChg chg="add mod">
          <ac:chgData name="Leslie BOUTTIER" userId="9d32389c813645d6" providerId="LiveId" clId="{199FDB0B-163A-4D6B-94E1-59691B378A1B}" dt="2025-11-07T14:05:02.969" v="850" actId="14100"/>
          <ac:picMkLst>
            <pc:docMk/>
            <pc:sldMk cId="0" sldId="257"/>
            <ac:picMk id="5" creationId="{E79E209F-D796-CE29-EF38-621B85F74CEA}"/>
          </ac:picMkLst>
        </pc:picChg>
      </pc:sldChg>
      <pc:sldChg chg="addSp delSp modSp mod">
        <pc:chgData name="Leslie BOUTTIER" userId="9d32389c813645d6" providerId="LiveId" clId="{199FDB0B-163A-4D6B-94E1-59691B378A1B}" dt="2025-11-07T14:30:23.720" v="949" actId="6549"/>
        <pc:sldMkLst>
          <pc:docMk/>
          <pc:sldMk cId="0" sldId="258"/>
        </pc:sldMkLst>
        <pc:spChg chg="mod">
          <ac:chgData name="Leslie BOUTTIER" userId="9d32389c813645d6" providerId="LiveId" clId="{199FDB0B-163A-4D6B-94E1-59691B378A1B}" dt="2025-11-07T14:30:23.720" v="949" actId="6549"/>
          <ac:spMkLst>
            <pc:docMk/>
            <pc:sldMk cId="0" sldId="258"/>
            <ac:spMk id="2" creationId="{00000000-0000-0000-0000-000000000000}"/>
          </ac:spMkLst>
        </pc:spChg>
        <pc:spChg chg="mod">
          <ac:chgData name="Leslie BOUTTIER" userId="9d32389c813645d6" providerId="LiveId" clId="{199FDB0B-163A-4D6B-94E1-59691B378A1B}" dt="2025-11-07T13:04:28.912" v="281" actId="20577"/>
          <ac:spMkLst>
            <pc:docMk/>
            <pc:sldMk cId="0" sldId="258"/>
            <ac:spMk id="3" creationId="{00000000-0000-0000-0000-000000000000}"/>
          </ac:spMkLst>
        </pc:spChg>
        <pc:picChg chg="add del mod">
          <ac:chgData name="Leslie BOUTTIER" userId="9d32389c813645d6" providerId="LiveId" clId="{199FDB0B-163A-4D6B-94E1-59691B378A1B}" dt="2025-11-07T14:14:46.515" v="889" actId="478"/>
          <ac:picMkLst>
            <pc:docMk/>
            <pc:sldMk cId="0" sldId="258"/>
            <ac:picMk id="5" creationId="{8F257713-87CF-7877-BF99-349D9086A1FC}"/>
          </ac:picMkLst>
        </pc:picChg>
        <pc:picChg chg="add mod">
          <ac:chgData name="Leslie BOUTTIER" userId="9d32389c813645d6" providerId="LiveId" clId="{199FDB0B-163A-4D6B-94E1-59691B378A1B}" dt="2025-11-07T14:30:16.199" v="948" actId="14100"/>
          <ac:picMkLst>
            <pc:docMk/>
            <pc:sldMk cId="0" sldId="258"/>
            <ac:picMk id="7" creationId="{EC79A261-28C3-6405-7391-2218CC5025DE}"/>
          </ac:picMkLst>
        </pc:picChg>
      </pc:sldChg>
      <pc:sldChg chg="addSp delSp modSp mod">
        <pc:chgData name="Leslie BOUTTIER" userId="9d32389c813645d6" providerId="LiveId" clId="{199FDB0B-163A-4D6B-94E1-59691B378A1B}" dt="2025-11-07T14:36:33.649" v="995" actId="1076"/>
        <pc:sldMkLst>
          <pc:docMk/>
          <pc:sldMk cId="0" sldId="259"/>
        </pc:sldMkLst>
        <pc:spChg chg="mod">
          <ac:chgData name="Leslie BOUTTIER" userId="9d32389c813645d6" providerId="LiveId" clId="{199FDB0B-163A-4D6B-94E1-59691B378A1B}" dt="2025-11-07T14:36:27.916" v="994" actId="14100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Leslie BOUTTIER" userId="9d32389c813645d6" providerId="LiveId" clId="{199FDB0B-163A-4D6B-94E1-59691B378A1B}" dt="2025-11-07T13:17:27.578" v="592" actId="478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Leslie BOUTTIER" userId="9d32389c813645d6" providerId="LiveId" clId="{199FDB0B-163A-4D6B-94E1-59691B378A1B}" dt="2025-11-07T13:17:32.051" v="593"/>
          <ac:spMkLst>
            <pc:docMk/>
            <pc:sldMk cId="0" sldId="259"/>
            <ac:spMk id="5" creationId="{5E25A6AD-3A64-496D-0A0F-C3D78DA96348}"/>
          </ac:spMkLst>
        </pc:spChg>
        <pc:spChg chg="add del mod">
          <ac:chgData name="Leslie BOUTTIER" userId="9d32389c813645d6" providerId="LiveId" clId="{199FDB0B-163A-4D6B-94E1-59691B378A1B}" dt="2025-11-07T13:39:42.704" v="780" actId="478"/>
          <ac:spMkLst>
            <pc:docMk/>
            <pc:sldMk cId="0" sldId="259"/>
            <ac:spMk id="9" creationId="{F0A7556C-2402-5032-0A60-C8766070CF2B}"/>
          </ac:spMkLst>
        </pc:spChg>
        <pc:spChg chg="add del mod">
          <ac:chgData name="Leslie BOUTTIER" userId="9d32389c813645d6" providerId="LiveId" clId="{199FDB0B-163A-4D6B-94E1-59691B378A1B}" dt="2025-11-07T13:39:42.704" v="780" actId="478"/>
          <ac:spMkLst>
            <pc:docMk/>
            <pc:sldMk cId="0" sldId="259"/>
            <ac:spMk id="12" creationId="{DFEBB643-63DA-5662-A786-096EF8DC13CE}"/>
          </ac:spMkLst>
        </pc:spChg>
        <pc:graphicFrameChg chg="add mod modGraphic">
          <ac:chgData name="Leslie BOUTTIER" userId="9d32389c813645d6" providerId="LiveId" clId="{199FDB0B-163A-4D6B-94E1-59691B378A1B}" dt="2025-11-07T14:01:55.373" v="823" actId="14100"/>
          <ac:graphicFrameMkLst>
            <pc:docMk/>
            <pc:sldMk cId="0" sldId="259"/>
            <ac:graphicFrameMk id="6" creationId="{1D66B3C4-641D-9771-2BDF-CF38D741B196}"/>
          </ac:graphicFrameMkLst>
        </pc:graphicFrameChg>
        <pc:picChg chg="add del mod">
          <ac:chgData name="Leslie BOUTTIER" userId="9d32389c813645d6" providerId="LiveId" clId="{199FDB0B-163A-4D6B-94E1-59691B378A1B}" dt="2025-11-07T13:39:42.704" v="780" actId="478"/>
          <ac:picMkLst>
            <pc:docMk/>
            <pc:sldMk cId="0" sldId="259"/>
            <ac:picMk id="8" creationId="{7EDADFEE-E096-CDC3-4EBE-22BA8F1F943D}"/>
          </ac:picMkLst>
        </pc:picChg>
        <pc:picChg chg="add del mod">
          <ac:chgData name="Leslie BOUTTIER" userId="9d32389c813645d6" providerId="LiveId" clId="{199FDB0B-163A-4D6B-94E1-59691B378A1B}" dt="2025-11-07T13:39:42.704" v="780" actId="478"/>
          <ac:picMkLst>
            <pc:docMk/>
            <pc:sldMk cId="0" sldId="259"/>
            <ac:picMk id="11" creationId="{3A3B1738-790F-9535-BA90-2EEA82393D06}"/>
          </ac:picMkLst>
        </pc:picChg>
        <pc:picChg chg="add mod">
          <ac:chgData name="Leslie BOUTTIER" userId="9d32389c813645d6" providerId="LiveId" clId="{199FDB0B-163A-4D6B-94E1-59691B378A1B}" dt="2025-11-07T14:36:33.649" v="995" actId="1076"/>
          <ac:picMkLst>
            <pc:docMk/>
            <pc:sldMk cId="0" sldId="259"/>
            <ac:picMk id="14" creationId="{522CB239-C0ED-4C9E-25E0-65974A6228D6}"/>
          </ac:picMkLst>
        </pc:picChg>
      </pc:sldChg>
      <pc:sldChg chg="modSp mod ord modClrScheme chgLayout">
        <pc:chgData name="Leslie BOUTTIER" userId="9d32389c813645d6" providerId="LiveId" clId="{199FDB0B-163A-4D6B-94E1-59691B378A1B}" dt="2025-11-07T15:33:50.894" v="1387"/>
        <pc:sldMkLst>
          <pc:docMk/>
          <pc:sldMk cId="0" sldId="260"/>
        </pc:sldMkLst>
        <pc:spChg chg="mod ord">
          <ac:chgData name="Leslie BOUTTIER" userId="9d32389c813645d6" providerId="LiveId" clId="{199FDB0B-163A-4D6B-94E1-59691B378A1B}" dt="2025-11-07T14:35:40.845" v="989" actId="27636"/>
          <ac:spMkLst>
            <pc:docMk/>
            <pc:sldMk cId="0" sldId="260"/>
            <ac:spMk id="2" creationId="{00000000-0000-0000-0000-000000000000}"/>
          </ac:spMkLst>
        </pc:spChg>
        <pc:spChg chg="mod ord">
          <ac:chgData name="Leslie BOUTTIER" userId="9d32389c813645d6" providerId="LiveId" clId="{199FDB0B-163A-4D6B-94E1-59691B378A1B}" dt="2025-11-07T14:35:57.244" v="992" actId="14100"/>
          <ac:spMkLst>
            <pc:docMk/>
            <pc:sldMk cId="0" sldId="260"/>
            <ac:spMk id="3" creationId="{00000000-0000-0000-0000-000000000000}"/>
          </ac:spMkLst>
        </pc:spChg>
      </pc:sldChg>
      <pc:sldChg chg="addSp modSp mod">
        <pc:chgData name="Leslie BOUTTIER" userId="9d32389c813645d6" providerId="LiveId" clId="{199FDB0B-163A-4D6B-94E1-59691B378A1B}" dt="2025-11-07T14:37:03.997" v="998" actId="14100"/>
        <pc:sldMkLst>
          <pc:docMk/>
          <pc:sldMk cId="0" sldId="261"/>
        </pc:sldMkLst>
        <pc:spChg chg="mod">
          <ac:chgData name="Leslie BOUTTIER" userId="9d32389c813645d6" providerId="LiveId" clId="{199FDB0B-163A-4D6B-94E1-59691B378A1B}" dt="2025-11-07T14:12:31.529" v="877" actId="14100"/>
          <ac:spMkLst>
            <pc:docMk/>
            <pc:sldMk cId="0" sldId="261"/>
            <ac:spMk id="2" creationId="{00000000-0000-0000-0000-000000000000}"/>
          </ac:spMkLst>
        </pc:spChg>
        <pc:spChg chg="mod">
          <ac:chgData name="Leslie BOUTTIER" userId="9d32389c813645d6" providerId="LiveId" clId="{199FDB0B-163A-4D6B-94E1-59691B378A1B}" dt="2025-11-07T13:28:00.348" v="674" actId="14100"/>
          <ac:spMkLst>
            <pc:docMk/>
            <pc:sldMk cId="0" sldId="261"/>
            <ac:spMk id="3" creationId="{00000000-0000-0000-0000-000000000000}"/>
          </ac:spMkLst>
        </pc:spChg>
        <pc:graphicFrameChg chg="add mod modGraphic">
          <ac:chgData name="Leslie BOUTTIER" userId="9d32389c813645d6" providerId="LiveId" clId="{199FDB0B-163A-4D6B-94E1-59691B378A1B}" dt="2025-11-07T14:36:59.399" v="997" actId="14100"/>
          <ac:graphicFrameMkLst>
            <pc:docMk/>
            <pc:sldMk cId="0" sldId="261"/>
            <ac:graphicFrameMk id="4" creationId="{715FC5F6-8F50-C2FF-1ED4-F741639796E9}"/>
          </ac:graphicFrameMkLst>
        </pc:graphicFrameChg>
        <pc:picChg chg="add mod">
          <ac:chgData name="Leslie BOUTTIER" userId="9d32389c813645d6" providerId="LiveId" clId="{199FDB0B-163A-4D6B-94E1-59691B378A1B}" dt="2025-11-07T14:37:03.997" v="998" actId="14100"/>
          <ac:picMkLst>
            <pc:docMk/>
            <pc:sldMk cId="0" sldId="261"/>
            <ac:picMk id="6" creationId="{61732FFB-4FE1-63AA-2322-2F3184DD5AEF}"/>
          </ac:picMkLst>
        </pc:picChg>
      </pc:sldChg>
      <pc:sldChg chg="addSp modSp mod ord modClrScheme chgLayout">
        <pc:chgData name="Leslie BOUTTIER" userId="9d32389c813645d6" providerId="LiveId" clId="{199FDB0B-163A-4D6B-94E1-59691B378A1B}" dt="2025-11-07T15:32:44.436" v="1385"/>
        <pc:sldMkLst>
          <pc:docMk/>
          <pc:sldMk cId="0" sldId="262"/>
        </pc:sldMkLst>
        <pc:spChg chg="mod ord">
          <ac:chgData name="Leslie BOUTTIER" userId="9d32389c813645d6" providerId="LiveId" clId="{199FDB0B-163A-4D6B-94E1-59691B378A1B}" dt="2025-11-07T14:38:36.877" v="1014" actId="255"/>
          <ac:spMkLst>
            <pc:docMk/>
            <pc:sldMk cId="0" sldId="262"/>
            <ac:spMk id="2" creationId="{00000000-0000-0000-0000-000000000000}"/>
          </ac:spMkLst>
        </pc:spChg>
        <pc:spChg chg="mod ord">
          <ac:chgData name="Leslie BOUTTIER" userId="9d32389c813645d6" providerId="LiveId" clId="{199FDB0B-163A-4D6B-94E1-59691B378A1B}" dt="2025-11-07T14:41:14.587" v="1113" actId="14100"/>
          <ac:spMkLst>
            <pc:docMk/>
            <pc:sldMk cId="0" sldId="262"/>
            <ac:spMk id="3" creationId="{00000000-0000-0000-0000-000000000000}"/>
          </ac:spMkLst>
        </pc:spChg>
        <pc:picChg chg="add mod">
          <ac:chgData name="Leslie BOUTTIER" userId="9d32389c813645d6" providerId="LiveId" clId="{199FDB0B-163A-4D6B-94E1-59691B378A1B}" dt="2025-11-07T14:56:36.607" v="1149" actId="1076"/>
          <ac:picMkLst>
            <pc:docMk/>
            <pc:sldMk cId="0" sldId="262"/>
            <ac:picMk id="5" creationId="{2749DE41-32B3-A5C4-2E14-997E803C535D}"/>
          </ac:picMkLst>
        </pc:picChg>
        <pc:picChg chg="add mod">
          <ac:chgData name="Leslie BOUTTIER" userId="9d32389c813645d6" providerId="LiveId" clId="{199FDB0B-163A-4D6B-94E1-59691B378A1B}" dt="2025-11-07T14:57:38.232" v="1166" actId="1076"/>
          <ac:picMkLst>
            <pc:docMk/>
            <pc:sldMk cId="0" sldId="262"/>
            <ac:picMk id="7" creationId="{3199D62C-52A1-C8CB-CF74-4609665DABA4}"/>
          </ac:picMkLst>
        </pc:picChg>
        <pc:picChg chg="add mod">
          <ac:chgData name="Leslie BOUTTIER" userId="9d32389c813645d6" providerId="LiveId" clId="{199FDB0B-163A-4D6B-94E1-59691B378A1B}" dt="2025-11-07T14:57:40.446" v="1167" actId="1076"/>
          <ac:picMkLst>
            <pc:docMk/>
            <pc:sldMk cId="0" sldId="262"/>
            <ac:picMk id="9" creationId="{D5D1483E-9757-F146-7727-AFA4109B1829}"/>
          </ac:picMkLst>
        </pc:picChg>
        <pc:picChg chg="add mod">
          <ac:chgData name="Leslie BOUTTIER" userId="9d32389c813645d6" providerId="LiveId" clId="{199FDB0B-163A-4D6B-94E1-59691B378A1B}" dt="2025-11-07T14:57:16.140" v="1162" actId="1076"/>
          <ac:picMkLst>
            <pc:docMk/>
            <pc:sldMk cId="0" sldId="262"/>
            <ac:picMk id="11" creationId="{38CF4E0F-4E47-E23D-3F6E-B13FD2518EFC}"/>
          </ac:picMkLst>
        </pc:picChg>
        <pc:picChg chg="add mod">
          <ac:chgData name="Leslie BOUTTIER" userId="9d32389c813645d6" providerId="LiveId" clId="{199FDB0B-163A-4D6B-94E1-59691B378A1B}" dt="2025-11-07T14:57:58.599" v="1173" actId="14100"/>
          <ac:picMkLst>
            <pc:docMk/>
            <pc:sldMk cId="0" sldId="262"/>
            <ac:picMk id="13" creationId="{D9CA1DC3-6E51-E7D0-D2EF-3867D6E5A54E}"/>
          </ac:picMkLst>
        </pc:picChg>
      </pc:sldChg>
      <pc:sldChg chg="modSp mod modClrScheme chgLayout">
        <pc:chgData name="Leslie BOUTTIER" userId="9d32389c813645d6" providerId="LiveId" clId="{199FDB0B-163A-4D6B-94E1-59691B378A1B}" dt="2025-11-07T15:02:11.503" v="1225" actId="14100"/>
        <pc:sldMkLst>
          <pc:docMk/>
          <pc:sldMk cId="0" sldId="263"/>
        </pc:sldMkLst>
        <pc:spChg chg="mod ord">
          <ac:chgData name="Leslie BOUTTIER" userId="9d32389c813645d6" providerId="LiveId" clId="{199FDB0B-163A-4D6B-94E1-59691B378A1B}" dt="2025-11-07T15:01:26.393" v="1216" actId="27636"/>
          <ac:spMkLst>
            <pc:docMk/>
            <pc:sldMk cId="0" sldId="263"/>
            <ac:spMk id="2" creationId="{00000000-0000-0000-0000-000000000000}"/>
          </ac:spMkLst>
        </pc:spChg>
        <pc:spChg chg="mod ord">
          <ac:chgData name="Leslie BOUTTIER" userId="9d32389c813645d6" providerId="LiveId" clId="{199FDB0B-163A-4D6B-94E1-59691B378A1B}" dt="2025-11-07T15:02:11.503" v="1225" actId="14100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mod modClrScheme chgLayout">
        <pc:chgData name="Leslie BOUTTIER" userId="9d32389c813645d6" providerId="LiveId" clId="{199FDB0B-163A-4D6B-94E1-59691B378A1B}" dt="2025-11-07T15:17:50.748" v="1325" actId="14100"/>
        <pc:sldMkLst>
          <pc:docMk/>
          <pc:sldMk cId="0" sldId="264"/>
        </pc:sldMkLst>
        <pc:spChg chg="mod ord">
          <ac:chgData name="Leslie BOUTTIER" userId="9d32389c813645d6" providerId="LiveId" clId="{199FDB0B-163A-4D6B-94E1-59691B378A1B}" dt="2025-11-07T15:16:51.933" v="1312" actId="20577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Leslie BOUTTIER" userId="9d32389c813645d6" providerId="LiveId" clId="{199FDB0B-163A-4D6B-94E1-59691B378A1B}" dt="2025-11-07T15:13:06.686" v="1307" actId="5793"/>
          <ac:spMkLst>
            <pc:docMk/>
            <pc:sldMk cId="0" sldId="264"/>
            <ac:spMk id="3" creationId="{00000000-0000-0000-0000-000000000000}"/>
          </ac:spMkLst>
        </pc:spChg>
        <pc:picChg chg="add del mod">
          <ac:chgData name="Leslie BOUTTIER" userId="9d32389c813645d6" providerId="LiveId" clId="{199FDB0B-163A-4D6B-94E1-59691B378A1B}" dt="2025-11-07T15:06:29.989" v="1267" actId="478"/>
          <ac:picMkLst>
            <pc:docMk/>
            <pc:sldMk cId="0" sldId="264"/>
            <ac:picMk id="5" creationId="{AB140EE5-0EDF-7AD9-833D-1BEA6D006261}"/>
          </ac:picMkLst>
        </pc:picChg>
        <pc:picChg chg="add mod">
          <ac:chgData name="Leslie BOUTTIER" userId="9d32389c813645d6" providerId="LiveId" clId="{199FDB0B-163A-4D6B-94E1-59691B378A1B}" dt="2025-11-07T15:17:50.748" v="1325" actId="14100"/>
          <ac:picMkLst>
            <pc:docMk/>
            <pc:sldMk cId="0" sldId="264"/>
            <ac:picMk id="7" creationId="{5EA748D2-8962-1202-1D58-AE7EAC93D948}"/>
          </ac:picMkLst>
        </pc:picChg>
        <pc:picChg chg="add mod">
          <ac:chgData name="Leslie BOUTTIER" userId="9d32389c813645d6" providerId="LiveId" clId="{199FDB0B-163A-4D6B-94E1-59691B378A1B}" dt="2025-11-07T15:17:40.400" v="1323" actId="14100"/>
          <ac:picMkLst>
            <pc:docMk/>
            <pc:sldMk cId="0" sldId="264"/>
            <ac:picMk id="9" creationId="{96AE29A8-2021-9B2D-4F53-39FB6E330819}"/>
          </ac:picMkLst>
        </pc:picChg>
        <pc:picChg chg="add del mod">
          <ac:chgData name="Leslie BOUTTIER" userId="9d32389c813645d6" providerId="LiveId" clId="{199FDB0B-163A-4D6B-94E1-59691B378A1B}" dt="2025-11-07T15:15:58.636" v="1311" actId="478"/>
          <ac:picMkLst>
            <pc:docMk/>
            <pc:sldMk cId="0" sldId="264"/>
            <ac:picMk id="11" creationId="{8A28E63A-3192-489F-5F32-B0048F0D3FB5}"/>
          </ac:picMkLst>
        </pc:picChg>
        <pc:picChg chg="add mod">
          <ac:chgData name="Leslie BOUTTIER" userId="9d32389c813645d6" providerId="LiveId" clId="{199FDB0B-163A-4D6B-94E1-59691B378A1B}" dt="2025-11-07T15:17:21.813" v="1321" actId="1076"/>
          <ac:picMkLst>
            <pc:docMk/>
            <pc:sldMk cId="0" sldId="264"/>
            <ac:picMk id="13" creationId="{E8E4C7E0-0791-1B32-E10E-CB1466307B58}"/>
          </ac:picMkLst>
        </pc:picChg>
      </pc:sldChg>
      <pc:sldChg chg="addSp delSp modSp mod modClrScheme chgLayout">
        <pc:chgData name="Leslie BOUTTIER" userId="9d32389c813645d6" providerId="LiveId" clId="{199FDB0B-163A-4D6B-94E1-59691B378A1B}" dt="2025-11-07T16:40:06.404" v="2018" actId="14100"/>
        <pc:sldMkLst>
          <pc:docMk/>
          <pc:sldMk cId="0" sldId="265"/>
        </pc:sldMkLst>
        <pc:spChg chg="mod ord">
          <ac:chgData name="Leslie BOUTTIER" userId="9d32389c813645d6" providerId="LiveId" clId="{199FDB0B-163A-4D6B-94E1-59691B378A1B}" dt="2025-11-07T16:00:14.604" v="1708" actId="14100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Leslie BOUTTIER" userId="9d32389c813645d6" providerId="LiveId" clId="{199FDB0B-163A-4D6B-94E1-59691B378A1B}" dt="2025-11-07T16:15:02.338" v="1895" actId="20577"/>
          <ac:spMkLst>
            <pc:docMk/>
            <pc:sldMk cId="0" sldId="265"/>
            <ac:spMk id="3" creationId="{00000000-0000-0000-0000-000000000000}"/>
          </ac:spMkLst>
        </pc:spChg>
        <pc:picChg chg="add del mod">
          <ac:chgData name="Leslie BOUTTIER" userId="9d32389c813645d6" providerId="LiveId" clId="{199FDB0B-163A-4D6B-94E1-59691B378A1B}" dt="2025-11-07T15:44:46.234" v="1510" actId="478"/>
          <ac:picMkLst>
            <pc:docMk/>
            <pc:sldMk cId="0" sldId="265"/>
            <ac:picMk id="5" creationId="{4FFF52E5-6C32-A987-B787-C87C796086A0}"/>
          </ac:picMkLst>
        </pc:picChg>
        <pc:picChg chg="add mod">
          <ac:chgData name="Leslie BOUTTIER" userId="9d32389c813645d6" providerId="LiveId" clId="{199FDB0B-163A-4D6B-94E1-59691B378A1B}" dt="2025-11-07T16:00:07.686" v="1707" actId="14100"/>
          <ac:picMkLst>
            <pc:docMk/>
            <pc:sldMk cId="0" sldId="265"/>
            <ac:picMk id="7" creationId="{8812D589-63AC-71AE-74F4-F056DA803293}"/>
          </ac:picMkLst>
        </pc:picChg>
        <pc:picChg chg="add del mod">
          <ac:chgData name="Leslie BOUTTIER" userId="9d32389c813645d6" providerId="LiveId" clId="{199FDB0B-163A-4D6B-94E1-59691B378A1B}" dt="2025-11-07T16:22:04.108" v="1915" actId="478"/>
          <ac:picMkLst>
            <pc:docMk/>
            <pc:sldMk cId="0" sldId="265"/>
            <ac:picMk id="9" creationId="{6502F8A9-67D2-32EF-CAC4-50BCF322D753}"/>
          </ac:picMkLst>
        </pc:picChg>
        <pc:picChg chg="add mod">
          <ac:chgData name="Leslie BOUTTIER" userId="9d32389c813645d6" providerId="LiveId" clId="{199FDB0B-163A-4D6B-94E1-59691B378A1B}" dt="2025-11-07T16:02:48.130" v="1727" actId="14100"/>
          <ac:picMkLst>
            <pc:docMk/>
            <pc:sldMk cId="0" sldId="265"/>
            <ac:picMk id="11" creationId="{034D24F4-FD39-7FB6-CE96-8BBB2EF37A83}"/>
          </ac:picMkLst>
        </pc:picChg>
        <pc:picChg chg="add mod">
          <ac:chgData name="Leslie BOUTTIER" userId="9d32389c813645d6" providerId="LiveId" clId="{199FDB0B-163A-4D6B-94E1-59691B378A1B}" dt="2025-11-07T16:03:00.647" v="1732" actId="14100"/>
          <ac:picMkLst>
            <pc:docMk/>
            <pc:sldMk cId="0" sldId="265"/>
            <ac:picMk id="13" creationId="{DC27D8D0-A618-1A00-628E-EAE8C783765C}"/>
          </ac:picMkLst>
        </pc:picChg>
        <pc:picChg chg="add mod">
          <ac:chgData name="Leslie BOUTTIER" userId="9d32389c813645d6" providerId="LiveId" clId="{199FDB0B-163A-4D6B-94E1-59691B378A1B}" dt="2025-11-07T16:02:23.865" v="1722" actId="1076"/>
          <ac:picMkLst>
            <pc:docMk/>
            <pc:sldMk cId="0" sldId="265"/>
            <ac:picMk id="15" creationId="{237F168E-0468-3A9F-20CA-2893C4245BBB}"/>
          </ac:picMkLst>
        </pc:picChg>
        <pc:picChg chg="add mod">
          <ac:chgData name="Leslie BOUTTIER" userId="9d32389c813645d6" providerId="LiveId" clId="{199FDB0B-163A-4D6B-94E1-59691B378A1B}" dt="2025-11-07T16:12:17.027" v="1776" actId="1076"/>
          <ac:picMkLst>
            <pc:docMk/>
            <pc:sldMk cId="0" sldId="265"/>
            <ac:picMk id="17" creationId="{961A8B84-B33D-271E-BD7C-FFD49A35E133}"/>
          </ac:picMkLst>
        </pc:picChg>
        <pc:picChg chg="add mod">
          <ac:chgData name="Leslie BOUTTIER" userId="9d32389c813645d6" providerId="LiveId" clId="{199FDB0B-163A-4D6B-94E1-59691B378A1B}" dt="2025-11-07T16:08:35.095" v="1752" actId="14100"/>
          <ac:picMkLst>
            <pc:docMk/>
            <pc:sldMk cId="0" sldId="265"/>
            <ac:picMk id="19" creationId="{D34B3B9F-6E1F-2243-58A7-C705A3F65D7E}"/>
          </ac:picMkLst>
        </pc:picChg>
        <pc:picChg chg="add mod">
          <ac:chgData name="Leslie BOUTTIER" userId="9d32389c813645d6" providerId="LiveId" clId="{199FDB0B-163A-4D6B-94E1-59691B378A1B}" dt="2025-11-07T16:10:16.197" v="1764" actId="14100"/>
          <ac:picMkLst>
            <pc:docMk/>
            <pc:sldMk cId="0" sldId="265"/>
            <ac:picMk id="21" creationId="{08F9F9CA-E36B-0EC0-C29B-BBCBDB16D141}"/>
          </ac:picMkLst>
        </pc:picChg>
        <pc:picChg chg="add mod">
          <ac:chgData name="Leslie BOUTTIER" userId="9d32389c813645d6" providerId="LiveId" clId="{199FDB0B-163A-4D6B-94E1-59691B378A1B}" dt="2025-11-07T16:13:08.187" v="1857" actId="1076"/>
          <ac:picMkLst>
            <pc:docMk/>
            <pc:sldMk cId="0" sldId="265"/>
            <ac:picMk id="23" creationId="{0FA46FD5-16EA-C33C-9104-4848737BF88A}"/>
          </ac:picMkLst>
        </pc:picChg>
        <pc:picChg chg="add mod">
          <ac:chgData name="Leslie BOUTTIER" userId="9d32389c813645d6" providerId="LiveId" clId="{199FDB0B-163A-4D6B-94E1-59691B378A1B}" dt="2025-11-07T16:40:06.404" v="2018" actId="14100"/>
          <ac:picMkLst>
            <pc:docMk/>
            <pc:sldMk cId="0" sldId="265"/>
            <ac:picMk id="25" creationId="{9C002ED6-640C-623D-E52C-0E2E8DEDCABE}"/>
          </ac:picMkLst>
        </pc:picChg>
        <pc:picChg chg="add mod">
          <ac:chgData name="Leslie BOUTTIER" userId="9d32389c813645d6" providerId="LiveId" clId="{199FDB0B-163A-4D6B-94E1-59691B378A1B}" dt="2025-11-07T16:17:33.914" v="1905" actId="14100"/>
          <ac:picMkLst>
            <pc:docMk/>
            <pc:sldMk cId="0" sldId="265"/>
            <ac:picMk id="27" creationId="{7D723960-63D5-1D28-E308-3827509737CF}"/>
          </ac:picMkLst>
        </pc:picChg>
        <pc:picChg chg="add mod">
          <ac:chgData name="Leslie BOUTTIER" userId="9d32389c813645d6" providerId="LiveId" clId="{199FDB0B-163A-4D6B-94E1-59691B378A1B}" dt="2025-11-07T16:21:25.389" v="1913" actId="14100"/>
          <ac:picMkLst>
            <pc:docMk/>
            <pc:sldMk cId="0" sldId="265"/>
            <ac:picMk id="29" creationId="{79EBC2DE-5594-DBDC-3FCE-1E997A475BD5}"/>
          </ac:picMkLst>
        </pc:picChg>
        <pc:picChg chg="add mod">
          <ac:chgData name="Leslie BOUTTIER" userId="9d32389c813645d6" providerId="LiveId" clId="{199FDB0B-163A-4D6B-94E1-59691B378A1B}" dt="2025-11-07T16:22:44.696" v="1927" actId="1076"/>
          <ac:picMkLst>
            <pc:docMk/>
            <pc:sldMk cId="0" sldId="265"/>
            <ac:picMk id="31" creationId="{3CBA73BA-23F5-3FA7-2937-98ADF1EFF740}"/>
          </ac:picMkLst>
        </pc:picChg>
      </pc:sldChg>
      <pc:sldChg chg="addSp delSp modSp mod ord modClrScheme chgLayout">
        <pc:chgData name="Leslie BOUTTIER" userId="9d32389c813645d6" providerId="LiveId" clId="{199FDB0B-163A-4D6B-94E1-59691B378A1B}" dt="2025-11-07T16:38:41.359" v="2015" actId="1076"/>
        <pc:sldMkLst>
          <pc:docMk/>
          <pc:sldMk cId="0" sldId="266"/>
        </pc:sldMkLst>
        <pc:spChg chg="mod ord">
          <ac:chgData name="Leslie BOUTTIER" userId="9d32389c813645d6" providerId="LiveId" clId="{199FDB0B-163A-4D6B-94E1-59691B378A1B}" dt="2025-11-07T15:20:27.176" v="1338" actId="27636"/>
          <ac:spMkLst>
            <pc:docMk/>
            <pc:sldMk cId="0" sldId="266"/>
            <ac:spMk id="2" creationId="{00000000-0000-0000-0000-000000000000}"/>
          </ac:spMkLst>
        </pc:spChg>
        <pc:spChg chg="mod ord">
          <ac:chgData name="Leslie BOUTTIER" userId="9d32389c813645d6" providerId="LiveId" clId="{199FDB0B-163A-4D6B-94E1-59691B378A1B}" dt="2025-11-07T16:38:32.813" v="2014" actId="14100"/>
          <ac:spMkLst>
            <pc:docMk/>
            <pc:sldMk cId="0" sldId="266"/>
            <ac:spMk id="3" creationId="{00000000-0000-0000-0000-000000000000}"/>
          </ac:spMkLst>
        </pc:spChg>
        <pc:picChg chg="add del mod">
          <ac:chgData name="Leslie BOUTTIER" userId="9d32389c813645d6" providerId="LiveId" clId="{199FDB0B-163A-4D6B-94E1-59691B378A1B}" dt="2025-11-07T16:27:48.645" v="1945" actId="478"/>
          <ac:picMkLst>
            <pc:docMk/>
            <pc:sldMk cId="0" sldId="266"/>
            <ac:picMk id="5" creationId="{7505321F-1D79-646E-DEBE-DCA65E17E1CD}"/>
          </ac:picMkLst>
        </pc:picChg>
        <pc:picChg chg="add del mod">
          <ac:chgData name="Leslie BOUTTIER" userId="9d32389c813645d6" providerId="LiveId" clId="{199FDB0B-163A-4D6B-94E1-59691B378A1B}" dt="2025-11-07T16:28:02.048" v="1946" actId="478"/>
          <ac:picMkLst>
            <pc:docMk/>
            <pc:sldMk cId="0" sldId="266"/>
            <ac:picMk id="7" creationId="{B58FC01E-2CD4-697F-C9F1-F7D3109629A4}"/>
          </ac:picMkLst>
        </pc:picChg>
        <pc:picChg chg="add mod">
          <ac:chgData name="Leslie BOUTTIER" userId="9d32389c813645d6" providerId="LiveId" clId="{199FDB0B-163A-4D6B-94E1-59691B378A1B}" dt="2025-11-07T16:36:27.859" v="1997" actId="14100"/>
          <ac:picMkLst>
            <pc:docMk/>
            <pc:sldMk cId="0" sldId="266"/>
            <ac:picMk id="9" creationId="{C630EE20-B5E3-CA8A-53B4-9F54D5533DB4}"/>
          </ac:picMkLst>
        </pc:picChg>
        <pc:picChg chg="add del mod">
          <ac:chgData name="Leslie BOUTTIER" userId="9d32389c813645d6" providerId="LiveId" clId="{199FDB0B-163A-4D6B-94E1-59691B378A1B}" dt="2025-11-07T16:28:54.205" v="1955" actId="478"/>
          <ac:picMkLst>
            <pc:docMk/>
            <pc:sldMk cId="0" sldId="266"/>
            <ac:picMk id="11" creationId="{8B97C54A-AA03-3EF2-9659-9903F6C89BDB}"/>
          </ac:picMkLst>
        </pc:picChg>
        <pc:picChg chg="add mod">
          <ac:chgData name="Leslie BOUTTIER" userId="9d32389c813645d6" providerId="LiveId" clId="{199FDB0B-163A-4D6B-94E1-59691B378A1B}" dt="2025-11-07T16:29:02.928" v="1959" actId="14100"/>
          <ac:picMkLst>
            <pc:docMk/>
            <pc:sldMk cId="0" sldId="266"/>
            <ac:picMk id="13" creationId="{926A3E76-43EC-A4E4-497E-57EDEF78F62D}"/>
          </ac:picMkLst>
        </pc:picChg>
        <pc:picChg chg="add del mod">
          <ac:chgData name="Leslie BOUTTIER" userId="9d32389c813645d6" providerId="LiveId" clId="{199FDB0B-163A-4D6B-94E1-59691B378A1B}" dt="2025-11-07T16:30:39.492" v="1962" actId="478"/>
          <ac:picMkLst>
            <pc:docMk/>
            <pc:sldMk cId="0" sldId="266"/>
            <ac:picMk id="15" creationId="{7EF3A802-0D44-BD76-2B0B-C534A527DE4D}"/>
          </ac:picMkLst>
        </pc:picChg>
        <pc:picChg chg="add del mod">
          <ac:chgData name="Leslie BOUTTIER" userId="9d32389c813645d6" providerId="LiveId" clId="{199FDB0B-163A-4D6B-94E1-59691B378A1B}" dt="2025-11-07T16:38:03.806" v="2009" actId="478"/>
          <ac:picMkLst>
            <pc:docMk/>
            <pc:sldMk cId="0" sldId="266"/>
            <ac:picMk id="17" creationId="{B4EE1517-D8FA-BB08-7C68-BD57EE761523}"/>
          </ac:picMkLst>
        </pc:picChg>
        <pc:picChg chg="add mod">
          <ac:chgData name="Leslie BOUTTIER" userId="9d32389c813645d6" providerId="LiveId" clId="{199FDB0B-163A-4D6B-94E1-59691B378A1B}" dt="2025-11-07T16:36:33.509" v="1998" actId="1076"/>
          <ac:picMkLst>
            <pc:docMk/>
            <pc:sldMk cId="0" sldId="266"/>
            <ac:picMk id="19" creationId="{ACE65404-755B-46D3-7F76-B0674CAF1E79}"/>
          </ac:picMkLst>
        </pc:picChg>
        <pc:picChg chg="add mod">
          <ac:chgData name="Leslie BOUTTIER" userId="9d32389c813645d6" providerId="LiveId" clId="{199FDB0B-163A-4D6B-94E1-59691B378A1B}" dt="2025-11-07T16:34:39.871" v="1986" actId="14100"/>
          <ac:picMkLst>
            <pc:docMk/>
            <pc:sldMk cId="0" sldId="266"/>
            <ac:picMk id="21" creationId="{9BE57E9D-8074-3DB8-6B96-E44225B552D4}"/>
          </ac:picMkLst>
        </pc:picChg>
        <pc:picChg chg="add mod">
          <ac:chgData name="Leslie BOUTTIER" userId="9d32389c813645d6" providerId="LiveId" clId="{199FDB0B-163A-4D6B-94E1-59691B378A1B}" dt="2025-11-07T16:36:35.683" v="1999" actId="1076"/>
          <ac:picMkLst>
            <pc:docMk/>
            <pc:sldMk cId="0" sldId="266"/>
            <ac:picMk id="23" creationId="{76E8A88F-57CA-F541-B0ED-FBF77957F126}"/>
          </ac:picMkLst>
        </pc:picChg>
        <pc:picChg chg="add mod">
          <ac:chgData name="Leslie BOUTTIER" userId="9d32389c813645d6" providerId="LiveId" clId="{199FDB0B-163A-4D6B-94E1-59691B378A1B}" dt="2025-11-07T16:38:41.359" v="2015" actId="1076"/>
          <ac:picMkLst>
            <pc:docMk/>
            <pc:sldMk cId="0" sldId="266"/>
            <ac:picMk id="25" creationId="{29023F62-EB42-8C08-DB18-E6F28B4953EC}"/>
          </ac:picMkLst>
        </pc:picChg>
      </pc:sldChg>
      <pc:sldChg chg="addSp modSp mod">
        <pc:chgData name="Leslie BOUTTIER" userId="9d32389c813645d6" providerId="LiveId" clId="{199FDB0B-163A-4D6B-94E1-59691B378A1B}" dt="2025-11-07T15:42:17.562" v="1503" actId="14100"/>
        <pc:sldMkLst>
          <pc:docMk/>
          <pc:sldMk cId="0" sldId="267"/>
        </pc:sldMkLst>
        <pc:spChg chg="mod">
          <ac:chgData name="Leslie BOUTTIER" userId="9d32389c813645d6" providerId="LiveId" clId="{199FDB0B-163A-4D6B-94E1-59691B378A1B}" dt="2025-11-07T15:39:54.543" v="1454" actId="27636"/>
          <ac:spMkLst>
            <pc:docMk/>
            <pc:sldMk cId="0" sldId="267"/>
            <ac:spMk id="2" creationId="{00000000-0000-0000-0000-000000000000}"/>
          </ac:spMkLst>
        </pc:spChg>
        <pc:spChg chg="mod">
          <ac:chgData name="Leslie BOUTTIER" userId="9d32389c813645d6" providerId="LiveId" clId="{199FDB0B-163A-4D6B-94E1-59691B378A1B}" dt="2025-11-07T15:41:13.703" v="1496" actId="27636"/>
          <ac:spMkLst>
            <pc:docMk/>
            <pc:sldMk cId="0" sldId="267"/>
            <ac:spMk id="3" creationId="{00000000-0000-0000-0000-000000000000}"/>
          </ac:spMkLst>
        </pc:spChg>
        <pc:picChg chg="add mod">
          <ac:chgData name="Leslie BOUTTIER" userId="9d32389c813645d6" providerId="LiveId" clId="{199FDB0B-163A-4D6B-94E1-59691B378A1B}" dt="2025-11-07T15:42:17.562" v="1503" actId="14100"/>
          <ac:picMkLst>
            <pc:docMk/>
            <pc:sldMk cId="0" sldId="267"/>
            <ac:picMk id="5" creationId="{CBF24033-139F-5B44-CD45-1B1CFDEE4423}"/>
          </ac:picMkLst>
        </pc:picChg>
      </pc:sldChg>
      <pc:sldChg chg="addSp modSp new mod ord">
        <pc:chgData name="Leslie BOUTTIER" userId="9d32389c813645d6" providerId="LiveId" clId="{199FDB0B-163A-4D6B-94E1-59691B378A1B}" dt="2025-11-07T14:30:33.820" v="950"/>
        <pc:sldMkLst>
          <pc:docMk/>
          <pc:sldMk cId="2522804005" sldId="268"/>
        </pc:sldMkLst>
        <pc:spChg chg="mod">
          <ac:chgData name="Leslie BOUTTIER" userId="9d32389c813645d6" providerId="LiveId" clId="{199FDB0B-163A-4D6B-94E1-59691B378A1B}" dt="2025-11-07T14:30:33.820" v="950"/>
          <ac:spMkLst>
            <pc:docMk/>
            <pc:sldMk cId="2522804005" sldId="268"/>
            <ac:spMk id="2" creationId="{5C236C4E-A876-F361-233A-22BA9B865293}"/>
          </ac:spMkLst>
        </pc:spChg>
        <pc:spChg chg="mod">
          <ac:chgData name="Leslie BOUTTIER" userId="9d32389c813645d6" providerId="LiveId" clId="{199FDB0B-163A-4D6B-94E1-59691B378A1B}" dt="2025-11-07T13:08:57.044" v="330" actId="27636"/>
          <ac:spMkLst>
            <pc:docMk/>
            <pc:sldMk cId="2522804005" sldId="268"/>
            <ac:spMk id="3" creationId="{F0C11A4A-CFE7-0397-4DDA-3EDD83474D94}"/>
          </ac:spMkLst>
        </pc:spChg>
        <pc:spChg chg="add mod">
          <ac:chgData name="Leslie BOUTTIER" userId="9d32389c813645d6" providerId="LiveId" clId="{199FDB0B-163A-4D6B-94E1-59691B378A1B}" dt="2025-11-07T13:05:48.875" v="297"/>
          <ac:spMkLst>
            <pc:docMk/>
            <pc:sldMk cId="2522804005" sldId="268"/>
            <ac:spMk id="5" creationId="{D19D4F36-67F4-6776-5131-5126B6B79F56}"/>
          </ac:spMkLst>
        </pc:spChg>
        <pc:graphicFrameChg chg="add mod">
          <ac:chgData name="Leslie BOUTTIER" userId="9d32389c813645d6" providerId="LiveId" clId="{199FDB0B-163A-4D6B-94E1-59691B378A1B}" dt="2025-11-07T13:05:48.353" v="296" actId="14100"/>
          <ac:graphicFrameMkLst>
            <pc:docMk/>
            <pc:sldMk cId="2522804005" sldId="268"/>
            <ac:graphicFrameMk id="4" creationId="{E5C38E34-4015-4618-C7B9-4F6231AE9B73}"/>
          </ac:graphicFrameMkLst>
        </pc:graphicFrameChg>
        <pc:graphicFrameChg chg="add mod modGraphic">
          <ac:chgData name="Leslie BOUTTIER" userId="9d32389c813645d6" providerId="LiveId" clId="{199FDB0B-163A-4D6B-94E1-59691B378A1B}" dt="2025-11-07T13:08:14.956" v="323" actId="14100"/>
          <ac:graphicFrameMkLst>
            <pc:docMk/>
            <pc:sldMk cId="2522804005" sldId="268"/>
            <ac:graphicFrameMk id="6" creationId="{FB326925-4F1E-E6BD-D039-5726789CD8D1}"/>
          </ac:graphicFrameMkLst>
        </pc:graphicFrameChg>
      </pc:sldChg>
      <pc:sldChg chg="addSp delSp modSp new mod">
        <pc:chgData name="Leslie BOUTTIER" userId="9d32389c813645d6" providerId="LiveId" clId="{199FDB0B-163A-4D6B-94E1-59691B378A1B}" dt="2025-11-07T13:34:59.763" v="722" actId="14100"/>
        <pc:sldMkLst>
          <pc:docMk/>
          <pc:sldMk cId="4204931374" sldId="269"/>
        </pc:sldMkLst>
        <pc:spChg chg="mod">
          <ac:chgData name="Leslie BOUTTIER" userId="9d32389c813645d6" providerId="LiveId" clId="{199FDB0B-163A-4D6B-94E1-59691B378A1B}" dt="2025-11-07T13:24:59.973" v="648" actId="20577"/>
          <ac:spMkLst>
            <pc:docMk/>
            <pc:sldMk cId="4204931374" sldId="269"/>
            <ac:spMk id="2" creationId="{58922EAA-4CBB-BF14-9A05-F4150067E4D0}"/>
          </ac:spMkLst>
        </pc:spChg>
        <pc:spChg chg="del">
          <ac:chgData name="Leslie BOUTTIER" userId="9d32389c813645d6" providerId="LiveId" clId="{199FDB0B-163A-4D6B-94E1-59691B378A1B}" dt="2025-11-07T13:23:12.072" v="607" actId="931"/>
          <ac:spMkLst>
            <pc:docMk/>
            <pc:sldMk cId="4204931374" sldId="269"/>
            <ac:spMk id="3" creationId="{9C695405-22C0-AFF2-A7F4-9417FC6012DB}"/>
          </ac:spMkLst>
        </pc:spChg>
        <pc:spChg chg="add del mod">
          <ac:chgData name="Leslie BOUTTIER" userId="9d32389c813645d6" providerId="LiveId" clId="{199FDB0B-163A-4D6B-94E1-59691B378A1B}" dt="2025-11-07T13:32:51.598" v="706" actId="478"/>
          <ac:spMkLst>
            <pc:docMk/>
            <pc:sldMk cId="4204931374" sldId="269"/>
            <ac:spMk id="6" creationId="{7EF064CA-A4FF-98D0-5BCD-A0B3D896A625}"/>
          </ac:spMkLst>
        </pc:spChg>
        <pc:spChg chg="add del mod">
          <ac:chgData name="Leslie BOUTTIER" userId="9d32389c813645d6" providerId="LiveId" clId="{199FDB0B-163A-4D6B-94E1-59691B378A1B}" dt="2025-11-07T13:32:53.988" v="707" actId="22"/>
          <ac:spMkLst>
            <pc:docMk/>
            <pc:sldMk cId="4204931374" sldId="269"/>
            <ac:spMk id="8" creationId="{8E80700F-1518-C096-5098-3CDB564F664A}"/>
          </ac:spMkLst>
        </pc:spChg>
        <pc:picChg chg="add del mod">
          <ac:chgData name="Leslie BOUTTIER" userId="9d32389c813645d6" providerId="LiveId" clId="{199FDB0B-163A-4D6B-94E1-59691B378A1B}" dt="2025-11-07T13:32:51.598" v="706" actId="478"/>
          <ac:picMkLst>
            <pc:docMk/>
            <pc:sldMk cId="4204931374" sldId="269"/>
            <ac:picMk id="5" creationId="{59F55390-C99E-EBFD-917D-C04785FC274B}"/>
          </ac:picMkLst>
        </pc:picChg>
        <pc:picChg chg="add mod ord">
          <ac:chgData name="Leslie BOUTTIER" userId="9d32389c813645d6" providerId="LiveId" clId="{199FDB0B-163A-4D6B-94E1-59691B378A1B}" dt="2025-11-07T13:34:59.763" v="722" actId="14100"/>
          <ac:picMkLst>
            <pc:docMk/>
            <pc:sldMk cId="4204931374" sldId="269"/>
            <ac:picMk id="10" creationId="{241C7FD0-A98D-654D-CB70-E3B273C10FEF}"/>
          </ac:picMkLst>
        </pc:picChg>
      </pc:sldChg>
      <pc:sldChg chg="addSp delSp modSp new mod ord modClrScheme chgLayout">
        <pc:chgData name="Leslie BOUTTIER" userId="9d32389c813645d6" providerId="LiveId" clId="{199FDB0B-163A-4D6B-94E1-59691B378A1B}" dt="2025-11-07T14:25:00.799" v="940" actId="14100"/>
        <pc:sldMkLst>
          <pc:docMk/>
          <pc:sldMk cId="2668043676" sldId="270"/>
        </pc:sldMkLst>
        <pc:spChg chg="add del mod">
          <ac:chgData name="Leslie BOUTTIER" userId="9d32389c813645d6" providerId="LiveId" clId="{199FDB0B-163A-4D6B-94E1-59691B378A1B}" dt="2025-11-07T14:18:30.337" v="913" actId="700"/>
          <ac:spMkLst>
            <pc:docMk/>
            <pc:sldMk cId="2668043676" sldId="270"/>
            <ac:spMk id="2" creationId="{E95D8387-FF8E-60BF-99B7-97A2FA7D61C4}"/>
          </ac:spMkLst>
        </pc:spChg>
        <pc:spChg chg="add del mod">
          <ac:chgData name="Leslie BOUTTIER" userId="9d32389c813645d6" providerId="LiveId" clId="{199FDB0B-163A-4D6B-94E1-59691B378A1B}" dt="2025-11-07T14:18:30.337" v="913" actId="700"/>
          <ac:spMkLst>
            <pc:docMk/>
            <pc:sldMk cId="2668043676" sldId="270"/>
            <ac:spMk id="3" creationId="{4E2CE67A-2710-1631-B6D1-CB8608130513}"/>
          </ac:spMkLst>
        </pc:spChg>
        <pc:spChg chg="add del mod ord">
          <ac:chgData name="Leslie BOUTTIER" userId="9d32389c813645d6" providerId="LiveId" clId="{199FDB0B-163A-4D6B-94E1-59691B378A1B}" dt="2025-11-07T14:18:28.163" v="911" actId="700"/>
          <ac:spMkLst>
            <pc:docMk/>
            <pc:sldMk cId="2668043676" sldId="270"/>
            <ac:spMk id="5" creationId="{9009B32E-630A-D3EC-4B8B-888281D96F41}"/>
          </ac:spMkLst>
        </pc:spChg>
        <pc:spChg chg="add del mod ord">
          <ac:chgData name="Leslie BOUTTIER" userId="9d32389c813645d6" providerId="LiveId" clId="{199FDB0B-163A-4D6B-94E1-59691B378A1B}" dt="2025-11-07T14:18:28.163" v="911" actId="700"/>
          <ac:spMkLst>
            <pc:docMk/>
            <pc:sldMk cId="2668043676" sldId="270"/>
            <ac:spMk id="6" creationId="{0762F889-BEAB-6171-AFCC-6D7FDBD3B89E}"/>
          </ac:spMkLst>
        </pc:spChg>
        <pc:spChg chg="add del mod ord">
          <ac:chgData name="Leslie BOUTTIER" userId="9d32389c813645d6" providerId="LiveId" clId="{199FDB0B-163A-4D6B-94E1-59691B378A1B}" dt="2025-11-07T14:18:28.163" v="911" actId="700"/>
          <ac:spMkLst>
            <pc:docMk/>
            <pc:sldMk cId="2668043676" sldId="270"/>
            <ac:spMk id="7" creationId="{456A9780-C290-FBE5-A345-59F7D6026C98}"/>
          </ac:spMkLst>
        </pc:spChg>
        <pc:picChg chg="add del mod">
          <ac:chgData name="Leslie BOUTTIER" userId="9d32389c813645d6" providerId="LiveId" clId="{199FDB0B-163A-4D6B-94E1-59691B378A1B}" dt="2025-11-07T14:24:34.380" v="937" actId="478"/>
          <ac:picMkLst>
            <pc:docMk/>
            <pc:sldMk cId="2668043676" sldId="270"/>
            <ac:picMk id="4" creationId="{FB44B02A-5554-9185-D6A3-E4F650EE1657}"/>
          </ac:picMkLst>
        </pc:picChg>
        <pc:picChg chg="add mod">
          <ac:chgData name="Leslie BOUTTIER" userId="9d32389c813645d6" providerId="LiveId" clId="{199FDB0B-163A-4D6B-94E1-59691B378A1B}" dt="2025-11-07T14:25:00.799" v="940" actId="14100"/>
          <ac:picMkLst>
            <pc:docMk/>
            <pc:sldMk cId="2668043676" sldId="270"/>
            <ac:picMk id="9" creationId="{75CF5589-B01F-60F7-4FC4-9F4A8C56243C}"/>
          </ac:picMkLst>
        </pc:picChg>
      </pc:sldChg>
      <pc:sldChg chg="addSp delSp modSp new del mod ord modClrScheme chgLayout">
        <pc:chgData name="Leslie BOUTTIER" userId="9d32389c813645d6" providerId="LiveId" clId="{199FDB0B-163A-4D6B-94E1-59691B378A1B}" dt="2025-11-07T14:36:09.845" v="993" actId="2696"/>
        <pc:sldMkLst>
          <pc:docMk/>
          <pc:sldMk cId="463933288" sldId="271"/>
        </pc:sldMkLst>
        <pc:spChg chg="del">
          <ac:chgData name="Leslie BOUTTIER" userId="9d32389c813645d6" providerId="LiveId" clId="{199FDB0B-163A-4D6B-94E1-59691B378A1B}" dt="2025-11-07T14:31:26.313" v="954" actId="700"/>
          <ac:spMkLst>
            <pc:docMk/>
            <pc:sldMk cId="463933288" sldId="271"/>
            <ac:spMk id="2" creationId="{F2997FFA-04AD-01FD-BE78-16E38DB87EB5}"/>
          </ac:spMkLst>
        </pc:spChg>
        <pc:spChg chg="del">
          <ac:chgData name="Leslie BOUTTIER" userId="9d32389c813645d6" providerId="LiveId" clId="{199FDB0B-163A-4D6B-94E1-59691B378A1B}" dt="2025-11-07T14:31:26.313" v="954" actId="700"/>
          <ac:spMkLst>
            <pc:docMk/>
            <pc:sldMk cId="463933288" sldId="271"/>
            <ac:spMk id="3" creationId="{9B936B46-0D1D-9762-40CB-80CCC3295B59}"/>
          </ac:spMkLst>
        </pc:spChg>
        <pc:spChg chg="add mod">
          <ac:chgData name="Leslie BOUTTIER" userId="9d32389c813645d6" providerId="LiveId" clId="{199FDB0B-163A-4D6B-94E1-59691B378A1B}" dt="2025-11-07T14:33:46.251" v="971" actId="20577"/>
          <ac:spMkLst>
            <pc:docMk/>
            <pc:sldMk cId="463933288" sldId="271"/>
            <ac:spMk id="5" creationId="{0E049638-0401-7578-2191-599FE5851A87}"/>
          </ac:spMkLst>
        </pc:spChg>
        <pc:spChg chg="add mod">
          <ac:chgData name="Leslie BOUTTIER" userId="9d32389c813645d6" providerId="LiveId" clId="{199FDB0B-163A-4D6B-94E1-59691B378A1B}" dt="2025-11-07T14:33:07.429" v="962" actId="14100"/>
          <ac:spMkLst>
            <pc:docMk/>
            <pc:sldMk cId="463933288" sldId="271"/>
            <ac:spMk id="7" creationId="{C70E78D2-26D5-CB6C-3885-82A224A14538}"/>
          </ac:spMkLst>
        </pc:spChg>
      </pc:sldChg>
      <pc:sldChg chg="addSp delSp modSp new mod ord">
        <pc:chgData name="Leslie BOUTTIER" userId="9d32389c813645d6" providerId="LiveId" clId="{199FDB0B-163A-4D6B-94E1-59691B378A1B}" dt="2025-11-07T15:38:59.820" v="1443" actId="1076"/>
        <pc:sldMkLst>
          <pc:docMk/>
          <pc:sldMk cId="4280012850" sldId="271"/>
        </pc:sldMkLst>
        <pc:picChg chg="add mod">
          <ac:chgData name="Leslie BOUTTIER" userId="9d32389c813645d6" providerId="LiveId" clId="{199FDB0B-163A-4D6B-94E1-59691B378A1B}" dt="2025-11-07T15:34:08.542" v="1389" actId="14100"/>
          <ac:picMkLst>
            <pc:docMk/>
            <pc:sldMk cId="4280012850" sldId="271"/>
            <ac:picMk id="3" creationId="{6CE5FA11-E502-76AC-4A9F-F32C5D4C3D99}"/>
          </ac:picMkLst>
        </pc:picChg>
        <pc:picChg chg="add del mod">
          <ac:chgData name="Leslie BOUTTIER" userId="9d32389c813645d6" providerId="LiveId" clId="{199FDB0B-163A-4D6B-94E1-59691B378A1B}" dt="2025-11-07T15:27:03.946" v="1359" actId="478"/>
          <ac:picMkLst>
            <pc:docMk/>
            <pc:sldMk cId="4280012850" sldId="271"/>
            <ac:picMk id="5" creationId="{20801FF4-8136-0554-22D8-FDAFB4318DB5}"/>
          </ac:picMkLst>
        </pc:picChg>
        <pc:picChg chg="add mod">
          <ac:chgData name="Leslie BOUTTIER" userId="9d32389c813645d6" providerId="LiveId" clId="{199FDB0B-163A-4D6B-94E1-59691B378A1B}" dt="2025-11-07T15:38:59.820" v="1443" actId="1076"/>
          <ac:picMkLst>
            <pc:docMk/>
            <pc:sldMk cId="4280012850" sldId="271"/>
            <ac:picMk id="7" creationId="{4C209A45-4EAA-B277-11EF-C2A3724AD527}"/>
          </ac:picMkLst>
        </pc:picChg>
        <pc:picChg chg="add del mod">
          <ac:chgData name="Leslie BOUTTIER" userId="9d32389c813645d6" providerId="LiveId" clId="{199FDB0B-163A-4D6B-94E1-59691B378A1B}" dt="2025-11-07T15:29:03.126" v="1369" actId="478"/>
          <ac:picMkLst>
            <pc:docMk/>
            <pc:sldMk cId="4280012850" sldId="271"/>
            <ac:picMk id="9" creationId="{39E56E52-707B-1BE4-CA16-AA73CA5EB407}"/>
          </ac:picMkLst>
        </pc:picChg>
        <pc:picChg chg="add mod">
          <ac:chgData name="Leslie BOUTTIER" userId="9d32389c813645d6" providerId="LiveId" clId="{199FDB0B-163A-4D6B-94E1-59691B378A1B}" dt="2025-11-07T15:34:22.020" v="1392" actId="1076"/>
          <ac:picMkLst>
            <pc:docMk/>
            <pc:sldMk cId="4280012850" sldId="271"/>
            <ac:picMk id="11" creationId="{6F6EB29A-7FDD-19B2-8700-D037E05039DA}"/>
          </ac:picMkLst>
        </pc:picChg>
        <pc:picChg chg="add mod">
          <ac:chgData name="Leslie BOUTTIER" userId="9d32389c813645d6" providerId="LiveId" clId="{199FDB0B-163A-4D6B-94E1-59691B378A1B}" dt="2025-11-07T15:34:16.957" v="1391" actId="14100"/>
          <ac:picMkLst>
            <pc:docMk/>
            <pc:sldMk cId="4280012850" sldId="271"/>
            <ac:picMk id="13" creationId="{9F63783B-C8C5-7E56-8720-4DDE56371319}"/>
          </ac:picMkLst>
        </pc:picChg>
        <pc:picChg chg="add mod">
          <ac:chgData name="Leslie BOUTTIER" userId="9d32389c813645d6" providerId="LiveId" clId="{199FDB0B-163A-4D6B-94E1-59691B378A1B}" dt="2025-11-07T15:38:43.635" v="1440" actId="1076"/>
          <ac:picMkLst>
            <pc:docMk/>
            <pc:sldMk cId="4280012850" sldId="271"/>
            <ac:picMk id="15" creationId="{B88D8F67-A77C-DEE4-1626-6332957E12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5FAC-2719-40A2-9B92-72771D839482}" type="datetimeFigureOut">
              <a:rPr lang="fr-FR" smtClean="0"/>
              <a:t>07/11/2025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735FF-56CE-4776-8CEA-CFB7E7694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2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35FF-56CE-4776-8CEA-CFB7E76942E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65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8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7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2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5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47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1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6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43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0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9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02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4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ebp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eb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ebp"/><Relationship Id="rId13" Type="http://schemas.openxmlformats.org/officeDocument/2006/relationships/image" Target="../media/image43.png"/><Relationship Id="rId3" Type="http://schemas.openxmlformats.org/officeDocument/2006/relationships/image" Target="../media/image33.webp"/><Relationship Id="rId7" Type="http://schemas.openxmlformats.org/officeDocument/2006/relationships/image" Target="../media/image37.png"/><Relationship Id="rId12" Type="http://schemas.openxmlformats.org/officeDocument/2006/relationships/image" Target="../media/image42.jpg"/><Relationship Id="rId2" Type="http://schemas.openxmlformats.org/officeDocument/2006/relationships/image" Target="../media/image32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35.avif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av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09" y="915337"/>
            <a:ext cx="7673419" cy="1677034"/>
          </a:xfrm>
        </p:spPr>
        <p:txBody>
          <a:bodyPr>
            <a:normAutofit/>
          </a:bodyPr>
          <a:lstStyle/>
          <a:p>
            <a:r>
              <a:rPr lang="fr-FR" dirty="0"/>
              <a:t>Séjour</a:t>
            </a:r>
            <a:r>
              <a:rPr dirty="0"/>
              <a:t> ski </a:t>
            </a:r>
            <a:r>
              <a:rPr dirty="0" err="1"/>
              <a:t>alpin</a:t>
            </a:r>
            <a:r>
              <a:rPr dirty="0"/>
              <a:t> :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activité</a:t>
            </a:r>
            <a:r>
              <a:rPr dirty="0"/>
              <a:t> de </a:t>
            </a:r>
            <a:r>
              <a:rPr dirty="0" err="1"/>
              <a:t>montagne</a:t>
            </a:r>
            <a:r>
              <a:rPr lang="fr-FR" dirty="0"/>
              <a:t> à VAL CENIS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592371"/>
            <a:ext cx="6798736" cy="33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</a:t>
            </a:r>
            <a:r>
              <a:rPr lang="fr-FR" b="1" dirty="0"/>
              <a:t>ski alpin</a:t>
            </a:r>
            <a:r>
              <a:rPr lang="fr-FR" dirty="0"/>
              <a:t> est une activité de glisse qui consiste à </a:t>
            </a:r>
            <a:r>
              <a:rPr lang="fr-FR" b="1" dirty="0"/>
              <a:t>descendre des pentes enneigées à l’aide de skis</a:t>
            </a:r>
            <a:r>
              <a:rPr lang="fr-FR" dirty="0"/>
              <a:t>, tout en contrôlant sa vitesse et sa trajectoire.</a:t>
            </a:r>
            <a:br>
              <a:rPr lang="fr-FR" dirty="0"/>
            </a:br>
            <a:r>
              <a:rPr lang="fr-FR" dirty="0"/>
              <a:t>C’est une activité </a:t>
            </a:r>
            <a:r>
              <a:rPr lang="fr-FR" b="1" dirty="0"/>
              <a:t>sportive, technique et de pleine nature</a:t>
            </a:r>
            <a:r>
              <a:rPr lang="fr-FR" dirty="0"/>
              <a:t>, qui demande équilibre, coordination, concentration et respect des règles de sécurité.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09FEBF-ED2C-B8BB-059B-4CAE13F7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934" y="4939645"/>
            <a:ext cx="1155421" cy="13291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649F57-DB1C-A735-71B0-E9EFB3950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34" y="4854804"/>
            <a:ext cx="1461154" cy="14988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690DD1-9EB4-7FF1-C5A5-CC13DB05C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724" y="4939644"/>
            <a:ext cx="1319751" cy="1414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1381" y="500063"/>
            <a:ext cx="8922619" cy="654969"/>
          </a:xfrm>
        </p:spPr>
        <p:txBody>
          <a:bodyPr>
            <a:normAutofit fontScale="90000"/>
          </a:bodyPr>
          <a:lstStyle/>
          <a:p>
            <a:r>
              <a:rPr dirty="0" err="1"/>
              <a:t>Règles</a:t>
            </a:r>
            <a:r>
              <a:rPr dirty="0"/>
              <a:t> de </a:t>
            </a:r>
            <a:r>
              <a:rPr dirty="0" err="1"/>
              <a:t>sécurité</a:t>
            </a:r>
            <a:r>
              <a:rPr dirty="0"/>
              <a:t> sur les </a:t>
            </a:r>
            <a:r>
              <a:rPr dirty="0" err="1"/>
              <a:t>pistes</a:t>
            </a:r>
            <a:r>
              <a:rPr dirty="0"/>
              <a:t> 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0181" y="1155033"/>
            <a:ext cx="5871412" cy="5303520"/>
          </a:xfrm>
        </p:spPr>
        <p:txBody>
          <a:bodyPr>
            <a:normAutofit/>
          </a:bodyPr>
          <a:lstStyle/>
          <a:p>
            <a:r>
              <a:rPr dirty="0"/>
              <a:t>1. Respect </a:t>
            </a:r>
            <a:r>
              <a:rPr dirty="0" err="1"/>
              <a:t>d’autrui</a:t>
            </a:r>
            <a:r>
              <a:rPr lang="fr-FR" dirty="0"/>
              <a:t>                                             </a:t>
            </a:r>
          </a:p>
          <a:p>
            <a:r>
              <a:rPr dirty="0"/>
              <a:t>2. </a:t>
            </a:r>
            <a:r>
              <a:rPr dirty="0" err="1"/>
              <a:t>Maîtriser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vitesse</a:t>
            </a:r>
            <a:endParaRPr dirty="0"/>
          </a:p>
          <a:p>
            <a:r>
              <a:rPr dirty="0"/>
              <a:t>3. </a:t>
            </a:r>
            <a:r>
              <a:rPr dirty="0" err="1"/>
              <a:t>Choisir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trajectoire</a:t>
            </a:r>
            <a:r>
              <a:rPr dirty="0"/>
              <a:t> </a:t>
            </a:r>
            <a:r>
              <a:rPr dirty="0" err="1"/>
              <a:t>sûre</a:t>
            </a:r>
            <a:r>
              <a:rPr lang="fr-FR" dirty="0"/>
              <a:t>                    </a:t>
            </a:r>
          </a:p>
          <a:p>
            <a:r>
              <a:rPr dirty="0"/>
              <a:t>4. </a:t>
            </a:r>
            <a:r>
              <a:rPr dirty="0" err="1"/>
              <a:t>Dépasser</a:t>
            </a:r>
            <a:r>
              <a:rPr dirty="0"/>
              <a:t> avec prudence</a:t>
            </a:r>
          </a:p>
          <a:p>
            <a:r>
              <a:rPr dirty="0"/>
              <a:t>5. </a:t>
            </a:r>
            <a:r>
              <a:rPr dirty="0" err="1"/>
              <a:t>Vérifier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de </a:t>
            </a:r>
            <a:r>
              <a:rPr dirty="0" err="1"/>
              <a:t>s’engager</a:t>
            </a:r>
            <a:r>
              <a:rPr lang="fr-FR" dirty="0"/>
              <a:t>                     </a:t>
            </a:r>
          </a:p>
          <a:p>
            <a:r>
              <a:rPr dirty="0"/>
              <a:t>6. </a:t>
            </a:r>
            <a:r>
              <a:rPr dirty="0" err="1"/>
              <a:t>S’arrêter</a:t>
            </a:r>
            <a:r>
              <a:rPr dirty="0"/>
              <a:t> sur le bord</a:t>
            </a:r>
            <a:endParaRPr lang="fr-FR" dirty="0"/>
          </a:p>
          <a:p>
            <a:r>
              <a:rPr dirty="0"/>
              <a:t>7. Marcher sur le bord</a:t>
            </a:r>
            <a:r>
              <a:rPr lang="fr-FR" dirty="0"/>
              <a:t>                                 </a:t>
            </a:r>
          </a:p>
          <a:p>
            <a:r>
              <a:rPr dirty="0"/>
              <a:t>8. Respecter la </a:t>
            </a:r>
            <a:r>
              <a:rPr dirty="0" err="1"/>
              <a:t>signalisation</a:t>
            </a:r>
            <a:endParaRPr dirty="0"/>
          </a:p>
          <a:p>
            <a:r>
              <a:rPr dirty="0"/>
              <a:t>9. Porter secours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besoin</a:t>
            </a:r>
            <a:r>
              <a:rPr lang="fr-FR" dirty="0"/>
              <a:t>      </a:t>
            </a:r>
          </a:p>
          <a:p>
            <a:r>
              <a:rPr dirty="0"/>
              <a:t>10. Donner son </a:t>
            </a:r>
            <a:r>
              <a:rPr dirty="0" err="1"/>
              <a:t>identité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d’accident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86627" y="915989"/>
            <a:ext cx="9230627" cy="489300"/>
          </a:xfrm>
        </p:spPr>
        <p:txBody>
          <a:bodyPr>
            <a:normAutofit fontScale="90000"/>
          </a:bodyPr>
          <a:lstStyle/>
          <a:p>
            <a:r>
              <a:rPr dirty="0"/>
              <a:t>En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d’accident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 </a:t>
            </a:r>
            <a:r>
              <a:rPr dirty="0" err="1"/>
              <a:t>problème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016" y="1651000"/>
            <a:ext cx="3371996" cy="4701674"/>
          </a:xfrm>
        </p:spPr>
        <p:txBody>
          <a:bodyPr/>
          <a:lstStyle/>
          <a:p>
            <a:r>
              <a:rPr dirty="0"/>
              <a:t>1. </a:t>
            </a:r>
            <a:r>
              <a:rPr dirty="0" err="1"/>
              <a:t>Protéger</a:t>
            </a:r>
            <a:r>
              <a:rPr dirty="0"/>
              <a:t> la zone (</a:t>
            </a:r>
            <a:r>
              <a:rPr dirty="0" err="1"/>
              <a:t>croiser</a:t>
            </a:r>
            <a:r>
              <a:rPr dirty="0"/>
              <a:t> les skis</a:t>
            </a:r>
            <a:r>
              <a:rPr lang="fr-FR" dirty="0"/>
              <a:t>, prévenir les autres</a:t>
            </a:r>
            <a:r>
              <a:rPr dirty="0"/>
              <a:t>)</a:t>
            </a:r>
          </a:p>
          <a:p>
            <a:endParaRPr lang="fr-FR" dirty="0"/>
          </a:p>
          <a:p>
            <a:r>
              <a:rPr dirty="0"/>
              <a:t>2. </a:t>
            </a:r>
            <a:r>
              <a:rPr dirty="0" err="1"/>
              <a:t>Alerter</a:t>
            </a:r>
            <a:r>
              <a:rPr dirty="0"/>
              <a:t> un </a:t>
            </a:r>
            <a:r>
              <a:rPr dirty="0" err="1"/>
              <a:t>adulte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les secours (112)</a:t>
            </a:r>
          </a:p>
          <a:p>
            <a:endParaRPr lang="fr-FR" dirty="0"/>
          </a:p>
          <a:p>
            <a:r>
              <a:rPr dirty="0"/>
              <a:t>3. </a:t>
            </a:r>
            <a:r>
              <a:rPr dirty="0" err="1"/>
              <a:t>Secourir</a:t>
            </a:r>
            <a:r>
              <a:rPr dirty="0"/>
              <a:t> sans </a:t>
            </a:r>
            <a:r>
              <a:rPr dirty="0" err="1"/>
              <a:t>déplacer</a:t>
            </a:r>
            <a:r>
              <a:rPr dirty="0"/>
              <a:t> la </a:t>
            </a:r>
            <a:r>
              <a:rPr dirty="0" err="1"/>
              <a:t>victime</a:t>
            </a:r>
            <a:r>
              <a:rPr dirty="0"/>
              <a:t> </a:t>
            </a:r>
            <a:r>
              <a:rPr dirty="0" err="1"/>
              <a:t>sauf</a:t>
            </a:r>
            <a:r>
              <a:rPr dirty="0"/>
              <a:t> danger </a:t>
            </a:r>
            <a:r>
              <a:rPr dirty="0" err="1"/>
              <a:t>immédiat</a:t>
            </a:r>
            <a:endParaRPr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30EE20-B5E3-CA8A-53B4-9F54D553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29" y="1651000"/>
            <a:ext cx="1865376" cy="17082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6A3E76-43EC-A4E4-497E-57EDEF78F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24" y="1651000"/>
            <a:ext cx="1865376" cy="170821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CE65404-755B-46D3-7F76-B0674CAF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868" y="3498784"/>
            <a:ext cx="1905802" cy="109728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BE57E9D-8074-3DB8-6B96-E44225B55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616" y="3773102"/>
            <a:ext cx="987819" cy="89635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E8A88F-57CA-F541-B0ED-FBF77957F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066" y="4767049"/>
            <a:ext cx="1865376" cy="143870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9023F62-EB42-8C08-DB18-E6F28B495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0362" y="4767049"/>
            <a:ext cx="1865376" cy="1585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E5FA11-E502-76AC-4A9F-F32C5D4C3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25" y="529432"/>
            <a:ext cx="5765532" cy="29060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209A45-4EAA-B277-11EF-C2A3724A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09" y="529432"/>
            <a:ext cx="1663566" cy="14726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6EB29A-7FDD-19B2-8700-D037E0503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25" y="3909199"/>
            <a:ext cx="3048000" cy="20330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F63783B-C8C5-7E56-8720-4DDE56371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739" y="3522846"/>
            <a:ext cx="4523874" cy="28057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88D8F67-A77C-DEE4-1626-6332957E1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739" y="2224137"/>
            <a:ext cx="1663566" cy="12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25127" y="461963"/>
            <a:ext cx="9269128" cy="558315"/>
          </a:xfrm>
        </p:spPr>
        <p:txBody>
          <a:bodyPr>
            <a:normAutofit fontScale="90000"/>
          </a:bodyPr>
          <a:lstStyle/>
          <a:p>
            <a:r>
              <a:rPr dirty="0" err="1"/>
              <a:t>L’alimentation</a:t>
            </a:r>
            <a:r>
              <a:rPr dirty="0"/>
              <a:t> pendant le séjour 🍽️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4774" y="1164657"/>
            <a:ext cx="7700211" cy="5231379"/>
          </a:xfrm>
        </p:spPr>
        <p:txBody>
          <a:bodyPr>
            <a:normAutofit fontScale="25000" lnSpcReduction="20000"/>
          </a:bodyPr>
          <a:lstStyle/>
          <a:p>
            <a:r>
              <a:rPr lang="fr-FR" sz="7200" dirty="0"/>
              <a:t>Bien manger = avoir de l’énergie, éviter le froid et mieux récupérer.</a:t>
            </a:r>
          </a:p>
          <a:p>
            <a:r>
              <a:rPr lang="fr-FR" sz="7200" b="1" dirty="0"/>
              <a:t>🥣 Le matin :</a:t>
            </a:r>
            <a:endParaRPr lang="fr-FR" sz="7200" dirty="0"/>
          </a:p>
          <a:p>
            <a:pPr lvl="0"/>
            <a:r>
              <a:rPr lang="fr-FR" sz="7200" dirty="0"/>
              <a:t>Petit-déjeuner complet : féculents (pain, céréales), protéines (lait, yaourt, œuf), fruit + eau.</a:t>
            </a:r>
          </a:p>
          <a:p>
            <a:pPr lvl="0"/>
            <a:r>
              <a:rPr lang="fr-FR" sz="7200" dirty="0"/>
              <a:t>Objectif : éviter l’hypoglycémie et garder de la force toute la matinée.</a:t>
            </a:r>
          </a:p>
          <a:p>
            <a:r>
              <a:rPr lang="fr-FR" sz="7200" b="1" dirty="0"/>
              <a:t>🥪 Le midi :</a:t>
            </a:r>
            <a:endParaRPr lang="fr-FR" sz="7200" dirty="0"/>
          </a:p>
          <a:p>
            <a:pPr lvl="0"/>
            <a:r>
              <a:rPr lang="fr-FR" sz="7200" dirty="0"/>
              <a:t>Repas équilibré et pas trop lourd : féculents + protéines + légumes.</a:t>
            </a:r>
          </a:p>
          <a:p>
            <a:pPr lvl="0"/>
            <a:r>
              <a:rPr lang="fr-FR" sz="7200" dirty="0"/>
              <a:t>Bien </a:t>
            </a:r>
            <a:r>
              <a:rPr lang="fr-FR" sz="7200" b="1" dirty="0"/>
              <a:t>boire</a:t>
            </a:r>
            <a:r>
              <a:rPr lang="fr-FR" sz="7200" dirty="0"/>
              <a:t>, même si on ne ressent pas la soif (le froid masque la déshydratation).</a:t>
            </a:r>
          </a:p>
          <a:p>
            <a:r>
              <a:rPr lang="fr-FR" sz="7200" b="1" dirty="0"/>
              <a:t>🍝 Le soir :</a:t>
            </a:r>
            <a:endParaRPr lang="fr-FR" sz="7200" dirty="0"/>
          </a:p>
          <a:p>
            <a:pPr lvl="0"/>
            <a:r>
              <a:rPr lang="fr-FR" sz="7200" dirty="0"/>
              <a:t>Repas de </a:t>
            </a:r>
            <a:r>
              <a:rPr lang="fr-FR" sz="7200" b="1" dirty="0"/>
              <a:t>récupération</a:t>
            </a:r>
            <a:r>
              <a:rPr lang="fr-FR" sz="7200" dirty="0"/>
              <a:t> : pâtes, riz, légumes, protéines (viande, poisson, œufs).</a:t>
            </a:r>
          </a:p>
          <a:p>
            <a:pPr lvl="0"/>
            <a:r>
              <a:rPr lang="fr-FR" sz="7200" dirty="0"/>
              <a:t>Éviter les plats trop gras ou sucrés avant de dormir.</a:t>
            </a:r>
          </a:p>
          <a:p>
            <a:r>
              <a:rPr lang="fr-FR" sz="7200" b="1" dirty="0"/>
              <a:t>💧 Boissons :</a:t>
            </a:r>
            <a:endParaRPr lang="fr-FR" sz="7200" dirty="0"/>
          </a:p>
          <a:p>
            <a:pPr lvl="0"/>
            <a:r>
              <a:rPr lang="fr-FR" sz="7200" dirty="0"/>
              <a:t>Eau, tisanes, chocolat chaud possible.</a:t>
            </a:r>
          </a:p>
          <a:p>
            <a:pPr lvl="0"/>
            <a:r>
              <a:rPr lang="fr-FR" sz="7200" dirty="0"/>
              <a:t>⚠️ Pas de boissons énergisantes ni sucrées en excès.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7398" y="466449"/>
            <a:ext cx="6882063" cy="909966"/>
          </a:xfrm>
        </p:spPr>
        <p:txBody>
          <a:bodyPr>
            <a:normAutofit/>
          </a:bodyPr>
          <a:lstStyle/>
          <a:p>
            <a:r>
              <a:rPr dirty="0"/>
              <a:t>Le </a:t>
            </a:r>
            <a:r>
              <a:rPr dirty="0" err="1"/>
              <a:t>sommeil</a:t>
            </a:r>
            <a:r>
              <a:rPr lang="fr-FR" dirty="0"/>
              <a:t>   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7398" y="1376414"/>
            <a:ext cx="7430703" cy="4559250"/>
          </a:xfrm>
        </p:spPr>
        <p:txBody>
          <a:bodyPr>
            <a:normAutofit fontScale="25000" lnSpcReduction="20000"/>
          </a:bodyPr>
          <a:lstStyle/>
          <a:p>
            <a:r>
              <a:rPr lang="fr-FR" sz="9600" dirty="0"/>
              <a:t>Le ski fatigue beaucoup le corps : altitude, froid, effort, concentration.</a:t>
            </a:r>
          </a:p>
          <a:p>
            <a:pPr marL="0" indent="0">
              <a:buNone/>
            </a:pPr>
            <a:r>
              <a:rPr lang="fr-FR" sz="9600" b="1" dirty="0"/>
              <a:t>Recommandations :</a:t>
            </a:r>
            <a:endParaRPr lang="fr-FR" sz="9600" dirty="0"/>
          </a:p>
          <a:p>
            <a:pPr lvl="0"/>
            <a:r>
              <a:rPr lang="fr-FR" sz="9600" b="1" dirty="0"/>
              <a:t>8 à 9 heures de sommeil</a:t>
            </a:r>
            <a:r>
              <a:rPr lang="fr-FR" sz="9600" dirty="0"/>
              <a:t> par nuit.</a:t>
            </a:r>
          </a:p>
          <a:p>
            <a:pPr lvl="0"/>
            <a:r>
              <a:rPr lang="fr-FR" sz="9600" dirty="0"/>
              <a:t>Se coucher à heure régulière.</a:t>
            </a:r>
          </a:p>
          <a:p>
            <a:pPr lvl="0"/>
            <a:r>
              <a:rPr lang="fr-FR" sz="9600" dirty="0"/>
              <a:t>Éviter les écrans tard le soir.</a:t>
            </a:r>
          </a:p>
          <a:p>
            <a:pPr lvl="0"/>
            <a:r>
              <a:rPr lang="fr-FR" sz="9600" dirty="0"/>
              <a:t>Préparer ses affaires la veille pour ne pas stresser le matin.</a:t>
            </a:r>
          </a:p>
          <a:p>
            <a:r>
              <a:rPr lang="fr-FR" sz="9600" dirty="0"/>
              <a:t>🟢 Le bon sommeil permet :</a:t>
            </a:r>
          </a:p>
          <a:p>
            <a:pPr lvl="0"/>
            <a:r>
              <a:rPr lang="fr-FR" sz="9600" dirty="0"/>
              <a:t>Une meilleure récupération musculaire</a:t>
            </a:r>
          </a:p>
          <a:p>
            <a:pPr lvl="0"/>
            <a:r>
              <a:rPr lang="fr-FR" sz="9600" dirty="0"/>
              <a:t>Moins de risque de blessure</a:t>
            </a:r>
          </a:p>
          <a:p>
            <a:pPr lvl="0"/>
            <a:r>
              <a:rPr lang="fr-FR" sz="9600" dirty="0"/>
              <a:t>Plus d’énergie et de bonne humeur sur les pistes</a:t>
            </a:r>
          </a:p>
          <a:p>
            <a:pPr marL="0" indent="0">
              <a:buNone/>
            </a:pPr>
            <a:br>
              <a:rPr lang="fr-FR" dirty="0"/>
            </a:br>
            <a:endParaRPr lang="fr-FR" dirty="0"/>
          </a:p>
          <a:p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A748D2-8962-1202-1D58-AE7EAC93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46" y="1876926"/>
            <a:ext cx="1559293" cy="16651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AE29A8-2021-9B2D-4F53-39FB6E33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309" y="4350618"/>
            <a:ext cx="1414914" cy="14919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E4C7E0-0791-1B32-E10E-CB1466307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779" y="504950"/>
            <a:ext cx="933653" cy="8329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3768" y="606425"/>
            <a:ext cx="5419057" cy="615950"/>
          </a:xfrm>
        </p:spPr>
        <p:txBody>
          <a:bodyPr>
            <a:normAutofit fontScale="90000"/>
          </a:bodyPr>
          <a:lstStyle/>
          <a:p>
            <a:r>
              <a:rPr dirty="0" err="1"/>
              <a:t>Règles</a:t>
            </a:r>
            <a:r>
              <a:rPr dirty="0"/>
              <a:t> de vie collective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1896177"/>
            <a:ext cx="8682037" cy="4480559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Respect des horaires                  , du matériel et des autres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Participation à la vie du groupe (repas, rangement, entraide) 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Attitude responsable et bienveillant 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Hygiène quotidienne : se laver,                                                            se changer, boire régulièrement</a:t>
            </a:r>
          </a:p>
          <a:p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12D589-63AC-71AE-74F4-F056DA80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14" y="481263"/>
            <a:ext cx="2329313" cy="14149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34D24F4-FD39-7FB6-CE96-8BBB2EF3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13" y="3322705"/>
            <a:ext cx="904774" cy="6236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27D8D0-A618-1A00-628E-EAE8C7837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153" y="3322705"/>
            <a:ext cx="904774" cy="6236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7F168E-0468-3A9F-20CA-2893C4245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342" y="2294769"/>
            <a:ext cx="903972" cy="7148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61A8B84-B33D-271E-BD7C-FFD49A35E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649" y="3322705"/>
            <a:ext cx="1045628" cy="98454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34B3B9F-6E1F-2243-58A7-C705A3F65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153" y="3468301"/>
            <a:ext cx="1501541" cy="10363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F9F9CA-E36B-0EC0-C29B-BBCBDB16D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9238" y="4365056"/>
            <a:ext cx="924025" cy="7459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FA46FD5-16EA-C33C-9104-4848737BF8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874" y="4650285"/>
            <a:ext cx="1809549" cy="145636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C002ED6-640C-623D-E52C-0E2E8DEDCA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766" y="4793729"/>
            <a:ext cx="1126156" cy="138568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D723960-63D5-1D28-E308-382750973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448" y="5811825"/>
            <a:ext cx="904775" cy="56491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9EBC2DE-5594-DBDC-3FCE-1E997A475B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7722" y="2314914"/>
            <a:ext cx="811680" cy="71480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CBA73BA-23F5-3FA7-2937-98ADF1EFF7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5513" y="1645920"/>
            <a:ext cx="1047450" cy="9301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42763"/>
            <a:ext cx="6798734" cy="2415940"/>
          </a:xfrm>
        </p:spPr>
        <p:txBody>
          <a:bodyPr>
            <a:normAutofit/>
          </a:bodyPr>
          <a:lstStyle/>
          <a:p>
            <a:r>
              <a:rPr dirty="0"/>
              <a:t>En résumé ✅</a:t>
            </a:r>
            <a:br>
              <a:rPr lang="fr-FR" dirty="0"/>
            </a:br>
            <a:r>
              <a:rPr lang="fr-FR" dirty="0"/>
              <a:t>Un bon skieur est :</a:t>
            </a:r>
            <a:br>
              <a:rPr lang="fr-FR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94" y="2127183"/>
            <a:ext cx="7911966" cy="38079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                     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sz="3100" dirty="0" err="1"/>
              <a:t>Préparé</a:t>
            </a:r>
            <a:r>
              <a:rPr sz="3100" dirty="0"/>
              <a:t> </a:t>
            </a:r>
            <a:r>
              <a:rPr sz="3100" dirty="0" err="1"/>
              <a:t>physiquement</a:t>
            </a:r>
            <a:r>
              <a:rPr sz="3100" dirty="0"/>
              <a:t> 💪</a:t>
            </a:r>
          </a:p>
          <a:p>
            <a:pPr marL="0" indent="0">
              <a:buNone/>
            </a:pPr>
            <a:r>
              <a:rPr sz="3100" dirty="0"/>
              <a:t>• Bien </a:t>
            </a:r>
            <a:r>
              <a:rPr sz="3100" dirty="0" err="1"/>
              <a:t>équipé</a:t>
            </a:r>
            <a:r>
              <a:rPr sz="3100" dirty="0"/>
              <a:t> 🎿</a:t>
            </a:r>
          </a:p>
          <a:p>
            <a:pPr marL="0" indent="0">
              <a:buNone/>
            </a:pPr>
            <a:r>
              <a:rPr sz="3100" dirty="0"/>
              <a:t>• </a:t>
            </a:r>
            <a:r>
              <a:rPr sz="3100" dirty="0" err="1"/>
              <a:t>Attentif</a:t>
            </a:r>
            <a:r>
              <a:rPr sz="3100" dirty="0"/>
              <a:t> et </a:t>
            </a:r>
            <a:r>
              <a:rPr sz="3100" dirty="0" err="1"/>
              <a:t>respectueux</a:t>
            </a:r>
            <a:r>
              <a:rPr sz="3100" dirty="0"/>
              <a:t> 👀</a:t>
            </a:r>
          </a:p>
          <a:p>
            <a:pPr marL="0" indent="0">
              <a:buNone/>
            </a:pPr>
            <a:r>
              <a:rPr sz="3100" dirty="0"/>
              <a:t>• Bien </a:t>
            </a:r>
            <a:r>
              <a:rPr sz="3100" dirty="0" err="1"/>
              <a:t>nourri</a:t>
            </a:r>
            <a:r>
              <a:rPr sz="3100" dirty="0"/>
              <a:t> et </a:t>
            </a:r>
            <a:r>
              <a:rPr sz="3100" dirty="0" err="1"/>
              <a:t>reposé</a:t>
            </a:r>
            <a:r>
              <a:rPr sz="3100" dirty="0"/>
              <a:t> 💤</a:t>
            </a:r>
          </a:p>
          <a:p>
            <a:pPr marL="0" indent="0">
              <a:buNone/>
            </a:pPr>
            <a:r>
              <a:rPr sz="3100" dirty="0"/>
              <a:t>• </a:t>
            </a:r>
            <a:r>
              <a:rPr sz="3100" dirty="0" err="1"/>
              <a:t>Solidaire</a:t>
            </a:r>
            <a:r>
              <a:rPr sz="3100" dirty="0"/>
              <a:t> et </a:t>
            </a:r>
            <a:r>
              <a:rPr sz="3100" dirty="0" err="1"/>
              <a:t>responsable</a:t>
            </a:r>
            <a:r>
              <a:rPr sz="3100" dirty="0"/>
              <a:t> 🤝</a:t>
            </a:r>
          </a:p>
          <a:p>
            <a:pPr marL="0" indent="0">
              <a:buNone/>
            </a:pPr>
            <a:r>
              <a:rPr sz="3100" dirty="0"/>
              <a:t>🎯 Ski = plaisir + </a:t>
            </a:r>
            <a:r>
              <a:rPr sz="3100" dirty="0" err="1"/>
              <a:t>sécurité</a:t>
            </a:r>
            <a:r>
              <a:rPr sz="3100" dirty="0"/>
              <a:t> + respect + </a:t>
            </a:r>
            <a:r>
              <a:rPr lang="fr-FR" sz="3100" dirty="0"/>
              <a:t> </a:t>
            </a:r>
            <a:r>
              <a:rPr sz="3100" dirty="0" err="1"/>
              <a:t>autonomie</a:t>
            </a:r>
            <a:endParaRPr sz="31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F24033-139F-5B44-CD45-1B1CFDEE4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776" y="2637322"/>
            <a:ext cx="2781702" cy="27431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53" y="122548"/>
            <a:ext cx="7362335" cy="1131217"/>
          </a:xfrm>
        </p:spPr>
        <p:txBody>
          <a:bodyPr>
            <a:normAutofit/>
          </a:bodyPr>
          <a:lstStyle/>
          <a:p>
            <a:r>
              <a:rPr dirty="0" err="1"/>
              <a:t>Objectifs</a:t>
            </a:r>
            <a:r>
              <a:rPr dirty="0"/>
              <a:t> du séjour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253765"/>
            <a:ext cx="6798736" cy="50480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/>
              <a:t>Découvrir une activité de montagne en toute sécurité ou se perfectionner</a:t>
            </a:r>
          </a:p>
          <a:p>
            <a:pPr lvl="0"/>
            <a:r>
              <a:rPr lang="fr-FR" dirty="0"/>
              <a:t>Apprendre à contrôler sa vitesse et ses trajectoires</a:t>
            </a:r>
          </a:p>
          <a:p>
            <a:pPr lvl="0"/>
            <a:r>
              <a:rPr lang="fr-FR" dirty="0"/>
              <a:t>Connaître et appliquer les </a:t>
            </a:r>
            <a:r>
              <a:rPr lang="fr-FR" b="1" dirty="0"/>
              <a:t>règles de sécurité sur les pistes</a:t>
            </a:r>
            <a:endParaRPr lang="fr-FR" dirty="0"/>
          </a:p>
          <a:p>
            <a:pPr lvl="0"/>
            <a:r>
              <a:rPr lang="fr-FR" dirty="0"/>
              <a:t>Comprendre le </a:t>
            </a:r>
            <a:r>
              <a:rPr lang="fr-FR" b="1" dirty="0"/>
              <a:t>fonctionnement d’un domaine skiable</a:t>
            </a:r>
            <a:endParaRPr lang="fr-FR" dirty="0"/>
          </a:p>
          <a:p>
            <a:pPr lvl="0"/>
            <a:r>
              <a:rPr lang="fr-FR" dirty="0"/>
              <a:t>Utiliser et entretenir correctement son </a:t>
            </a:r>
            <a:r>
              <a:rPr lang="fr-FR" b="1" dirty="0"/>
              <a:t>matériel de ski</a:t>
            </a:r>
            <a:endParaRPr lang="fr-FR" dirty="0"/>
          </a:p>
          <a:p>
            <a:pPr lvl="0"/>
            <a:r>
              <a:rPr lang="fr-FR" dirty="0"/>
              <a:t>Adopter une </a:t>
            </a:r>
            <a:r>
              <a:rPr lang="fr-FR" b="1" dirty="0"/>
              <a:t>hygiène de vie adaptée</a:t>
            </a:r>
            <a:r>
              <a:rPr lang="fr-FR" dirty="0"/>
              <a:t> à l’effort et au froid</a:t>
            </a:r>
          </a:p>
          <a:p>
            <a:pPr lvl="0"/>
            <a:r>
              <a:rPr lang="fr-FR" dirty="0"/>
              <a:t>Coopérer et vivre une </a:t>
            </a:r>
            <a:r>
              <a:rPr lang="fr-FR" b="1" dirty="0"/>
              <a:t>expérience collective enrichissante</a:t>
            </a:r>
            <a:endParaRPr lang="fr-FR" dirty="0"/>
          </a:p>
          <a:p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9E209F-D796-CE29-EF38-621B85F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61534"/>
            <a:ext cx="3648173" cy="13197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22867"/>
            <a:ext cx="4130425" cy="1037907"/>
          </a:xfrm>
        </p:spPr>
        <p:txBody>
          <a:bodyPr>
            <a:normAutofit fontScale="90000"/>
          </a:bodyPr>
          <a:lstStyle/>
          <a:p>
            <a:r>
              <a:rPr dirty="0" err="1"/>
              <a:t>Préparation</a:t>
            </a:r>
            <a:r>
              <a:rPr dirty="0"/>
              <a:t> physique </a:t>
            </a:r>
            <a:r>
              <a:rPr dirty="0" err="1"/>
              <a:t>avant</a:t>
            </a:r>
            <a:r>
              <a:rPr dirty="0"/>
              <a:t> le séjour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69823"/>
            <a:ext cx="6798736" cy="34653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Le ski sollicite </a:t>
            </a:r>
            <a:r>
              <a:rPr lang="fr-FR" b="1" dirty="0"/>
              <a:t>les jambes, le tronc et le système       cardio-respiratoire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Une bonne préparation physique réduit les risques de chute et de blessure, et rend le séjour plus agréable.</a:t>
            </a:r>
          </a:p>
          <a:p>
            <a:endParaRPr dirty="0"/>
          </a:p>
          <a:p>
            <a:r>
              <a:rPr lang="fr-FR" b="1" dirty="0"/>
              <a:t>Objectifs :</a:t>
            </a:r>
            <a:endParaRPr lang="fr-FR" dirty="0"/>
          </a:p>
          <a:p>
            <a:pPr marL="0" lvl="0" indent="0">
              <a:buNone/>
            </a:pPr>
            <a:r>
              <a:rPr lang="fr-FR" dirty="0"/>
              <a:t>Renforcer les </a:t>
            </a:r>
            <a:r>
              <a:rPr lang="fr-FR" b="1" dirty="0"/>
              <a:t>muscles des cuisses, fessiers et mollets</a:t>
            </a:r>
            <a:endParaRPr lang="fr-FR" dirty="0"/>
          </a:p>
          <a:p>
            <a:pPr marL="0" lvl="0" indent="0">
              <a:buNone/>
            </a:pPr>
            <a:r>
              <a:rPr lang="fr-FR" dirty="0"/>
              <a:t>Travailler </a:t>
            </a:r>
            <a:r>
              <a:rPr lang="fr-FR" b="1" dirty="0"/>
              <a:t>l’équilibre et la proprioception</a:t>
            </a:r>
            <a:endParaRPr lang="fr-FR" dirty="0"/>
          </a:p>
          <a:p>
            <a:pPr marL="0" lvl="0" indent="0">
              <a:buNone/>
            </a:pPr>
            <a:r>
              <a:rPr lang="fr-FR" dirty="0"/>
              <a:t>Améliorer </a:t>
            </a:r>
            <a:r>
              <a:rPr lang="fr-FR" b="1" dirty="0"/>
              <a:t>l’endurance et la résistance au froid</a:t>
            </a:r>
            <a:endParaRPr lang="fr-F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79A261-28C3-6405-7391-2218CC50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651" y="587141"/>
            <a:ext cx="2088682" cy="16747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36C4E-A876-F361-233A-22BA9B86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3639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Exercices recommandés</a:t>
            </a:r>
            <a:r>
              <a:rPr lang="fr-FR" dirty="0"/>
              <a:t> 🏋️‍♀️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11A4A-CFE7-0397-4DDA-3EDD8347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8" y="1527143"/>
            <a:ext cx="7711124" cy="4581426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🕓 3 à 4 semaines avant le séjour, 2 à 3 séances/semaine</a:t>
            </a:r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B326925-4F1E-E6BD-D039-5726789CD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38802"/>
              </p:ext>
            </p:extLst>
          </p:nvPr>
        </p:nvGraphicFramePr>
        <p:xfrm>
          <a:off x="735292" y="1527143"/>
          <a:ext cx="7692270" cy="3591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090">
                  <a:extLst>
                    <a:ext uri="{9D8B030D-6E8A-4147-A177-3AD203B41FA5}">
                      <a16:colId xmlns:a16="http://schemas.microsoft.com/office/drawing/2014/main" val="2041991892"/>
                    </a:ext>
                  </a:extLst>
                </a:gridCol>
                <a:gridCol w="2564090">
                  <a:extLst>
                    <a:ext uri="{9D8B030D-6E8A-4147-A177-3AD203B41FA5}">
                      <a16:colId xmlns:a16="http://schemas.microsoft.com/office/drawing/2014/main" val="1898700185"/>
                    </a:ext>
                  </a:extLst>
                </a:gridCol>
                <a:gridCol w="2564090">
                  <a:extLst>
                    <a:ext uri="{9D8B030D-6E8A-4147-A177-3AD203B41FA5}">
                      <a16:colId xmlns:a16="http://schemas.microsoft.com/office/drawing/2014/main" val="1489800477"/>
                    </a:ext>
                  </a:extLst>
                </a:gridCol>
              </a:tblGrid>
              <a:tr h="51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Type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Exemples d’exercices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        Fréquence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49569116"/>
                  </a:ext>
                </a:extLst>
              </a:tr>
              <a:tr h="1023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Renforcement musculaire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Squats, fentes, gainage, chaise contre le mur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2 à 3 fois/semaine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87009404"/>
                  </a:ext>
                </a:extLst>
              </a:tr>
              <a:tr h="1024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Cardio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Course, vélo, corde à sauter, montée d’escaliers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2 à 3 fois/semaine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4947915"/>
                  </a:ext>
                </a:extLst>
              </a:tr>
              <a:tr h="1023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Équilibre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Travail sur un pied, planche instable, bosu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Quotidien possible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7317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80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5CF5589-B01F-60F7-4FC4-9F4A8C56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2762"/>
            <a:ext cx="7620000" cy="58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4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09047"/>
            <a:ext cx="6378966" cy="707011"/>
          </a:xfrm>
        </p:spPr>
        <p:txBody>
          <a:bodyPr/>
          <a:lstStyle/>
          <a:p>
            <a:r>
              <a:rPr dirty="0"/>
              <a:t>Le matériel du </a:t>
            </a:r>
            <a:r>
              <a:rPr dirty="0" err="1"/>
              <a:t>skieur</a:t>
            </a:r>
            <a:r>
              <a:rPr dirty="0"/>
              <a:t> 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D66B3C4-641D-9771-2BDF-CF38D741B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639900"/>
              </p:ext>
            </p:extLst>
          </p:nvPr>
        </p:nvGraphicFramePr>
        <p:xfrm>
          <a:off x="659876" y="1216058"/>
          <a:ext cx="7852528" cy="4456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1663">
                  <a:extLst>
                    <a:ext uri="{9D8B030D-6E8A-4147-A177-3AD203B41FA5}">
                      <a16:colId xmlns:a16="http://schemas.microsoft.com/office/drawing/2014/main" val="620943363"/>
                    </a:ext>
                  </a:extLst>
                </a:gridCol>
                <a:gridCol w="4010865">
                  <a:extLst>
                    <a:ext uri="{9D8B030D-6E8A-4147-A177-3AD203B41FA5}">
                      <a16:colId xmlns:a16="http://schemas.microsoft.com/office/drawing/2014/main" val="1798904499"/>
                    </a:ext>
                  </a:extLst>
                </a:gridCol>
              </a:tblGrid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Élément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Fonction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28022368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Skis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Permettent la glisse, adaptés au niveau du skieur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90293665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Chaussures de ski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Maintiennent le pied et se fixent aux skis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10839439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Bâtons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Aident à l’équilibre et à la propulsion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08958571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Casque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Protège la tête (obligatoire pour les jeunes)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73797743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Masque / lunettes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Protègent du soleil et de la neige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11789987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Gants et bonnet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Protègent du froid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64709565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>
                          <a:effectLst/>
                        </a:rPr>
                        <a:t>Tenue imperméable et chaude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Confort et sécurité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27172295"/>
                  </a:ext>
                </a:extLst>
              </a:tr>
              <a:tr h="45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Forfait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Accès aux remontées mécaniques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3656474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522CB239-C0ED-4C9E-25E0-65974A62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91" y="478867"/>
            <a:ext cx="961535" cy="7070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77850"/>
            <a:ext cx="8816740" cy="1049338"/>
          </a:xfrm>
        </p:spPr>
        <p:txBody>
          <a:bodyPr>
            <a:normAutofit/>
          </a:bodyPr>
          <a:lstStyle/>
          <a:p>
            <a:r>
              <a:rPr lang="fr-FR" dirty="0"/>
              <a:t>  </a:t>
            </a:r>
            <a:r>
              <a:rPr sz="3600" dirty="0" err="1"/>
              <a:t>Fonctionnement</a:t>
            </a:r>
            <a:r>
              <a:rPr sz="3600" dirty="0"/>
              <a:t> d’un </a:t>
            </a:r>
            <a:r>
              <a:rPr sz="3600" dirty="0" err="1"/>
              <a:t>domaine</a:t>
            </a:r>
            <a:r>
              <a:rPr sz="3600" dirty="0"/>
              <a:t> skiable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9272" y="1627189"/>
            <a:ext cx="5390147" cy="4652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Un </a:t>
            </a:r>
            <a:r>
              <a:rPr lang="fr-FR" sz="2000" b="1" dirty="0"/>
              <a:t>domaine skiable</a:t>
            </a:r>
            <a:r>
              <a:rPr lang="fr-FR" sz="2000" dirty="0"/>
              <a:t> regroupe les pistes, les remontées mécaniques et les services liés à la pratique du ski.</a:t>
            </a:r>
          </a:p>
          <a:p>
            <a:pPr marL="0" indent="0">
              <a:buNone/>
            </a:pPr>
            <a:r>
              <a:rPr lang="fr-FR" sz="2000" b="1" dirty="0"/>
              <a:t>donc :                                                                                    </a:t>
            </a:r>
            <a:endParaRPr lang="fr-FR" sz="2000" dirty="0"/>
          </a:p>
          <a:p>
            <a:pPr lvl="0"/>
            <a:r>
              <a:rPr lang="fr-FR" sz="2000" b="1" dirty="0"/>
              <a:t>Pistes balisées et damées</a:t>
            </a:r>
            <a:r>
              <a:rPr lang="fr-FR" sz="2000" dirty="0"/>
              <a:t> (avec signalétique de couleur)</a:t>
            </a:r>
          </a:p>
          <a:p>
            <a:pPr lvl="0"/>
            <a:r>
              <a:rPr lang="fr-FR" sz="2000" b="1" dirty="0"/>
              <a:t>Remontées mécaniques</a:t>
            </a:r>
            <a:r>
              <a:rPr lang="fr-FR" sz="2000" dirty="0"/>
              <a:t> : téléskis, télésièges, télécabines, téléphériques</a:t>
            </a:r>
          </a:p>
          <a:p>
            <a:pPr lvl="0"/>
            <a:r>
              <a:rPr lang="fr-FR" sz="2000" b="1" dirty="0"/>
              <a:t>Postes de secours et pisteurs secouristes    </a:t>
            </a:r>
            <a:endParaRPr lang="fr-FR" sz="2000" dirty="0"/>
          </a:p>
          <a:p>
            <a:pPr lvl="0"/>
            <a:r>
              <a:rPr lang="fr-FR" sz="2000" b="1" dirty="0"/>
              <a:t>Zones débutants et écoles de ski</a:t>
            </a:r>
            <a:endParaRPr lang="fr-FR" sz="2000" dirty="0"/>
          </a:p>
          <a:p>
            <a:pPr lvl="0"/>
            <a:r>
              <a:rPr lang="fr-FR" sz="2000" b="1" dirty="0"/>
              <a:t>Forfaits</a:t>
            </a:r>
            <a:r>
              <a:rPr lang="fr-FR" sz="2000" dirty="0"/>
              <a:t> : permettent l’accès au domaine</a:t>
            </a:r>
          </a:p>
          <a:p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49DE41-32B3-A5C4-2E14-997E803C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667" y="1446317"/>
            <a:ext cx="1241659" cy="15985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99D62C-52A1-C8CB-CF74-4609665D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531" y="3162183"/>
            <a:ext cx="1270535" cy="1502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5D1483E-9757-F146-7727-AFA4109B1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101" y="4589644"/>
            <a:ext cx="1819176" cy="16905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8CF4E0F-4E47-E23D-3F6E-B13FD251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385" y="4798922"/>
            <a:ext cx="1102093" cy="12429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9CA1DC3-6E51-E7D0-D2EF-3867D6E5A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248" y="2538958"/>
            <a:ext cx="1623059" cy="1598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764" y="1"/>
            <a:ext cx="5279011" cy="2219204"/>
          </a:xfrm>
        </p:spPr>
        <p:txBody>
          <a:bodyPr/>
          <a:lstStyle/>
          <a:p>
            <a:r>
              <a:rPr dirty="0"/>
              <a:t>Les </a:t>
            </a:r>
            <a:r>
              <a:rPr dirty="0" err="1"/>
              <a:t>niveaux</a:t>
            </a:r>
            <a:r>
              <a:rPr dirty="0"/>
              <a:t> de </a:t>
            </a:r>
            <a:r>
              <a:rPr dirty="0" err="1"/>
              <a:t>pistes</a:t>
            </a:r>
            <a:r>
              <a:rPr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667786"/>
            <a:ext cx="6798736" cy="3751868"/>
          </a:xfrm>
        </p:spPr>
        <p:txBody>
          <a:bodyPr>
            <a:normAutofit/>
          </a:bodyPr>
          <a:lstStyle/>
          <a:p>
            <a:endParaRPr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dirty="0" err="1"/>
              <a:t>Choisis</a:t>
            </a:r>
            <a:r>
              <a:rPr dirty="0"/>
              <a:t> </a:t>
            </a:r>
            <a:r>
              <a:rPr dirty="0" err="1"/>
              <a:t>toujours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piste</a:t>
            </a:r>
            <a:r>
              <a:rPr dirty="0"/>
              <a:t> </a:t>
            </a:r>
            <a:r>
              <a:rPr dirty="0" err="1"/>
              <a:t>adaptée</a:t>
            </a:r>
            <a:r>
              <a:rPr dirty="0"/>
              <a:t> à ton </a:t>
            </a:r>
            <a:r>
              <a:rPr dirty="0" err="1"/>
              <a:t>niveau</a:t>
            </a:r>
            <a:r>
              <a:rPr dirty="0"/>
              <a:t>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15FC5F6-8F50-C2FF-1ED4-F74163979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62799"/>
              </p:ext>
            </p:extLst>
          </p:nvPr>
        </p:nvGraphicFramePr>
        <p:xfrm>
          <a:off x="669304" y="1703672"/>
          <a:ext cx="7871382" cy="389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794">
                  <a:extLst>
                    <a:ext uri="{9D8B030D-6E8A-4147-A177-3AD203B41FA5}">
                      <a16:colId xmlns:a16="http://schemas.microsoft.com/office/drawing/2014/main" val="1909612559"/>
                    </a:ext>
                  </a:extLst>
                </a:gridCol>
                <a:gridCol w="2623794">
                  <a:extLst>
                    <a:ext uri="{9D8B030D-6E8A-4147-A177-3AD203B41FA5}">
                      <a16:colId xmlns:a16="http://schemas.microsoft.com/office/drawing/2014/main" val="2281222764"/>
                    </a:ext>
                  </a:extLst>
                </a:gridCol>
                <a:gridCol w="2623794">
                  <a:extLst>
                    <a:ext uri="{9D8B030D-6E8A-4147-A177-3AD203B41FA5}">
                      <a16:colId xmlns:a16="http://schemas.microsoft.com/office/drawing/2014/main" val="3984655157"/>
                    </a:ext>
                  </a:extLst>
                </a:gridCol>
              </a:tblGrid>
              <a:tr h="7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 dirty="0">
                          <a:effectLst/>
                        </a:rPr>
                        <a:t>Couleur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>
                          <a:effectLst/>
                        </a:rPr>
                        <a:t>Niveau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>
                          <a:effectLst/>
                        </a:rPr>
                        <a:t>Détail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32146387"/>
                  </a:ext>
                </a:extLst>
              </a:tr>
              <a:tr h="7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>
                          <a:effectLst/>
                        </a:rPr>
                        <a:t>🟢 Verte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 dirty="0">
                          <a:effectLst/>
                        </a:rPr>
                        <a:t>Débutant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>
                          <a:effectLst/>
                        </a:rPr>
                        <a:t>Terrain facile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2284568"/>
                  </a:ext>
                </a:extLst>
              </a:tr>
              <a:tr h="7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>
                          <a:effectLst/>
                        </a:rPr>
                        <a:t>🔵 Bleue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 dirty="0">
                          <a:effectLst/>
                        </a:rPr>
                        <a:t>Intermédiaire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>
                          <a:effectLst/>
                        </a:rPr>
                        <a:t>Pente modérée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62748275"/>
                  </a:ext>
                </a:extLst>
              </a:tr>
              <a:tr h="7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>
                          <a:effectLst/>
                        </a:rPr>
                        <a:t>🔴 Rouge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 dirty="0">
                          <a:effectLst/>
                        </a:rPr>
                        <a:t>Confirmé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 dirty="0">
                          <a:effectLst/>
                        </a:rPr>
                        <a:t>Pente plus forte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62176007"/>
                  </a:ext>
                </a:extLst>
              </a:tr>
              <a:tr h="903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>
                          <a:effectLst/>
                        </a:rPr>
                        <a:t>⚫ Noire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 dirty="0">
                          <a:effectLst/>
                        </a:rPr>
                        <a:t>Expert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0" dirty="0">
                          <a:effectLst/>
                        </a:rPr>
                        <a:t>Très pentue, technique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0834007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1732FFB-4FE1-63AA-2322-2F3184DD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65" y="546670"/>
            <a:ext cx="1621935" cy="1012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22EAA-4CBB-BF14-9A05-F4150067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527901"/>
            <a:ext cx="6798734" cy="367645"/>
          </a:xfrm>
        </p:spPr>
        <p:txBody>
          <a:bodyPr>
            <a:normAutofit fontScale="90000"/>
          </a:bodyPr>
          <a:lstStyle/>
          <a:p>
            <a:r>
              <a:rPr lang="fr-FR" dirty="0"/>
              <a:t>PLAN DU DOMAINE SKIABLE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41C7FD0-A98D-654D-CB70-E3B273C10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41" y="970961"/>
            <a:ext cx="8983746" cy="57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31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ac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859</Words>
  <Application>Microsoft Office PowerPoint</Application>
  <PresentationFormat>Affichage à l'écran (4:3)</PresentationFormat>
  <Paragraphs>153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Organique</vt:lpstr>
      <vt:lpstr>Séjour ski alpin : une activité de montagne à VAL CENIS</vt:lpstr>
      <vt:lpstr>Objectifs du séjour</vt:lpstr>
      <vt:lpstr>Préparation physique avant le séjour</vt:lpstr>
      <vt:lpstr>Exercices recommandés 🏋️‍♀️ </vt:lpstr>
      <vt:lpstr>Présentation PowerPoint</vt:lpstr>
      <vt:lpstr>Le matériel du skieur </vt:lpstr>
      <vt:lpstr>  Fonctionnement d’un domaine skiable</vt:lpstr>
      <vt:lpstr>Les niveaux de pistes </vt:lpstr>
      <vt:lpstr>PLAN DU DOMAINE SKIABLE</vt:lpstr>
      <vt:lpstr>Règles de sécurité sur les pistes 🚨</vt:lpstr>
      <vt:lpstr>En cas d’accident ou de problème</vt:lpstr>
      <vt:lpstr>Présentation PowerPoint</vt:lpstr>
      <vt:lpstr>L’alimentation pendant le séjour 🍽️</vt:lpstr>
      <vt:lpstr>Le sommeil    </vt:lpstr>
      <vt:lpstr>Règles de vie collective</vt:lpstr>
      <vt:lpstr>En résumé ✅ Un bon skieur est 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Leslie BOUTTIER</cp:lastModifiedBy>
  <cp:revision>1</cp:revision>
  <dcterms:created xsi:type="dcterms:W3CDTF">2013-01-27T09:14:16Z</dcterms:created>
  <dcterms:modified xsi:type="dcterms:W3CDTF">2025-11-07T16:40:19Z</dcterms:modified>
  <cp:category/>
</cp:coreProperties>
</file>